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318" r:id="rId6"/>
    <p:sldId id="314" r:id="rId7"/>
    <p:sldId id="331" r:id="rId8"/>
    <p:sldId id="315" r:id="rId9"/>
    <p:sldId id="319" r:id="rId10"/>
    <p:sldId id="328" r:id="rId11"/>
    <p:sldId id="320" r:id="rId12"/>
    <p:sldId id="308" r:id="rId13"/>
    <p:sldId id="321" r:id="rId14"/>
    <p:sldId id="322" r:id="rId15"/>
    <p:sldId id="329" r:id="rId16"/>
    <p:sldId id="325" r:id="rId17"/>
    <p:sldId id="323" r:id="rId18"/>
    <p:sldId id="324" r:id="rId19"/>
    <p:sldId id="326" r:id="rId20"/>
    <p:sldId id="316" r:id="rId21"/>
    <p:sldId id="327" r:id="rId22"/>
    <p:sldId id="33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C8908-C4E5-4D8D-8AD5-A72DBA74800C}" v="42" dt="2024-02-29T16:34:07.8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8964" autoAdjust="0"/>
  </p:normalViewPr>
  <p:slideViewPr>
    <p:cSldViewPr snapToGrid="0">
      <p:cViewPr varScale="1">
        <p:scale>
          <a:sx n="70" d="100"/>
          <a:sy n="70" d="100"/>
        </p:scale>
        <p:origin x="849" y="30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s G. Trent" userId="b1474165-8b16-459a-a18f-f0e310b23c1a" providerId="ADAL" clId="{834C8908-C4E5-4D8D-8AD5-A72DBA74800C}"/>
    <pc:docChg chg="undo custSel addSld delSld modSld sldOrd">
      <pc:chgData name="Davis G. Trent" userId="b1474165-8b16-459a-a18f-f0e310b23c1a" providerId="ADAL" clId="{834C8908-C4E5-4D8D-8AD5-A72DBA74800C}" dt="2024-02-29T16:34:36.949" v="1579" actId="1076"/>
      <pc:docMkLst>
        <pc:docMk/>
      </pc:docMkLst>
      <pc:sldChg chg="addSp delSp modSp mod">
        <pc:chgData name="Davis G. Trent" userId="b1474165-8b16-459a-a18f-f0e310b23c1a" providerId="ADAL" clId="{834C8908-C4E5-4D8D-8AD5-A72DBA74800C}" dt="2024-02-26T18:24:08.975" v="797" actId="20577"/>
        <pc:sldMkLst>
          <pc:docMk/>
          <pc:sldMk cId="1642425379" sldId="256"/>
        </pc:sldMkLst>
        <pc:spChg chg="mod">
          <ac:chgData name="Davis G. Trent" userId="b1474165-8b16-459a-a18f-f0e310b23c1a" providerId="ADAL" clId="{834C8908-C4E5-4D8D-8AD5-A72DBA74800C}" dt="2024-02-26T18:24:08.975" v="797" actId="20577"/>
          <ac:spMkLst>
            <pc:docMk/>
            <pc:sldMk cId="1642425379" sldId="256"/>
            <ac:spMk id="2" creationId="{216815C6-3AD0-46E6-A74A-1967BD91AF50}"/>
          </ac:spMkLst>
        </pc:spChg>
        <pc:spChg chg="del">
          <ac:chgData name="Davis G. Trent" userId="b1474165-8b16-459a-a18f-f0e310b23c1a" providerId="ADAL" clId="{834C8908-C4E5-4D8D-8AD5-A72DBA74800C}" dt="2024-02-23T22:29:22.057" v="0" actId="478"/>
          <ac:spMkLst>
            <pc:docMk/>
            <pc:sldMk cId="1642425379" sldId="256"/>
            <ac:spMk id="3" creationId="{1901B20D-4C28-4DA3-ABBD-718C22A5E58B}"/>
          </ac:spMkLst>
        </pc:spChg>
        <pc:spChg chg="add del mod">
          <ac:chgData name="Davis G. Trent" userId="b1474165-8b16-459a-a18f-f0e310b23c1a" providerId="ADAL" clId="{834C8908-C4E5-4D8D-8AD5-A72DBA74800C}" dt="2024-02-23T22:29:24.770" v="1" actId="478"/>
          <ac:spMkLst>
            <pc:docMk/>
            <pc:sldMk cId="1642425379" sldId="256"/>
            <ac:spMk id="10" creationId="{60E58651-47B5-92C1-C070-D812E5B673E9}"/>
          </ac:spMkLst>
        </pc:spChg>
        <pc:picChg chg="del">
          <ac:chgData name="Davis G. Trent" userId="b1474165-8b16-459a-a18f-f0e310b23c1a" providerId="ADAL" clId="{834C8908-C4E5-4D8D-8AD5-A72DBA74800C}" dt="2024-02-23T22:29:26.885" v="2" actId="478"/>
          <ac:picMkLst>
            <pc:docMk/>
            <pc:sldMk cId="1642425379" sldId="256"/>
            <ac:picMk id="5" creationId="{AFB17E94-A8B3-0403-F5E7-250B8E2071D6}"/>
          </ac:picMkLst>
        </pc:picChg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566997565" sldId="260"/>
        </pc:sldMkLst>
      </pc:sldChg>
      <pc:sldChg chg="del">
        <pc:chgData name="Davis G. Trent" userId="b1474165-8b16-459a-a18f-f0e310b23c1a" providerId="ADAL" clId="{834C8908-C4E5-4D8D-8AD5-A72DBA74800C}" dt="2024-02-23T23:21:31.888" v="313" actId="2696"/>
        <pc:sldMkLst>
          <pc:docMk/>
          <pc:sldMk cId="4151694508" sldId="268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460935096" sldId="271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920173932" sldId="275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436493926" sldId="276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3477453048" sldId="282"/>
        </pc:sldMkLst>
      </pc:sldChg>
      <pc:sldChg chg="del">
        <pc:chgData name="Davis G. Trent" userId="b1474165-8b16-459a-a18f-f0e310b23c1a" providerId="ADAL" clId="{834C8908-C4E5-4D8D-8AD5-A72DBA74800C}" dt="2024-02-23T23:21:22.648" v="310" actId="2696"/>
        <pc:sldMkLst>
          <pc:docMk/>
          <pc:sldMk cId="2216454182" sldId="285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952220199" sldId="288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1642670190" sldId="290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563693612" sldId="299"/>
        </pc:sldMkLst>
      </pc:sldChg>
      <pc:sldChg chg="del">
        <pc:chgData name="Davis G. Trent" userId="b1474165-8b16-459a-a18f-f0e310b23c1a" providerId="ADAL" clId="{834C8908-C4E5-4D8D-8AD5-A72DBA74800C}" dt="2024-02-23T23:21:15.601" v="309" actId="2696"/>
        <pc:sldMkLst>
          <pc:docMk/>
          <pc:sldMk cId="2393761637" sldId="305"/>
        </pc:sldMkLst>
      </pc:sldChg>
      <pc:sldChg chg="del">
        <pc:chgData name="Davis G. Trent" userId="b1474165-8b16-459a-a18f-f0e310b23c1a" providerId="ADAL" clId="{834C8908-C4E5-4D8D-8AD5-A72DBA74800C}" dt="2024-02-23T23:21:25.538" v="311" actId="2696"/>
        <pc:sldMkLst>
          <pc:docMk/>
          <pc:sldMk cId="3414231729" sldId="307"/>
        </pc:sldMkLst>
      </pc:sldChg>
      <pc:sldChg chg="modSp mod">
        <pc:chgData name="Davis G. Trent" userId="b1474165-8b16-459a-a18f-f0e310b23c1a" providerId="ADAL" clId="{834C8908-C4E5-4D8D-8AD5-A72DBA74800C}" dt="2024-02-27T19:11:47.521" v="1308" actId="20577"/>
        <pc:sldMkLst>
          <pc:docMk/>
          <pc:sldMk cId="2104782919" sldId="308"/>
        </pc:sldMkLst>
        <pc:spChg chg="mod">
          <ac:chgData name="Davis G. Trent" userId="b1474165-8b16-459a-a18f-f0e310b23c1a" providerId="ADAL" clId="{834C8908-C4E5-4D8D-8AD5-A72DBA74800C}" dt="2024-02-27T19:11:47.521" v="1308" actId="20577"/>
          <ac:spMkLst>
            <pc:docMk/>
            <pc:sldMk cId="2104782919" sldId="308"/>
            <ac:spMk id="3" creationId="{D4A2EB3F-4D60-451F-8F45-7D6654D2FCD9}"/>
          </ac:spMkLst>
        </pc:spChg>
      </pc:sldChg>
      <pc:sldChg chg="del">
        <pc:chgData name="Davis G. Trent" userId="b1474165-8b16-459a-a18f-f0e310b23c1a" providerId="ADAL" clId="{834C8908-C4E5-4D8D-8AD5-A72DBA74800C}" dt="2024-02-23T23:21:06.667" v="307" actId="2696"/>
        <pc:sldMkLst>
          <pc:docMk/>
          <pc:sldMk cId="3070187534" sldId="309"/>
        </pc:sldMkLst>
      </pc:sldChg>
      <pc:sldChg chg="del">
        <pc:chgData name="Davis G. Trent" userId="b1474165-8b16-459a-a18f-f0e310b23c1a" providerId="ADAL" clId="{834C8908-C4E5-4D8D-8AD5-A72DBA74800C}" dt="2024-02-23T23:21:11.592" v="308" actId="2696"/>
        <pc:sldMkLst>
          <pc:docMk/>
          <pc:sldMk cId="3751144348" sldId="310"/>
        </pc:sldMkLst>
      </pc:sldChg>
      <pc:sldChg chg="del">
        <pc:chgData name="Davis G. Trent" userId="b1474165-8b16-459a-a18f-f0e310b23c1a" providerId="ADAL" clId="{834C8908-C4E5-4D8D-8AD5-A72DBA74800C}" dt="2024-02-23T23:21:28.933" v="312" actId="2696"/>
        <pc:sldMkLst>
          <pc:docMk/>
          <pc:sldMk cId="738410202" sldId="311"/>
        </pc:sldMkLst>
      </pc:sldChg>
      <pc:sldChg chg="del">
        <pc:chgData name="Davis G. Trent" userId="b1474165-8b16-459a-a18f-f0e310b23c1a" providerId="ADAL" clId="{834C8908-C4E5-4D8D-8AD5-A72DBA74800C}" dt="2024-02-23T23:21:34.832" v="314" actId="2696"/>
        <pc:sldMkLst>
          <pc:docMk/>
          <pc:sldMk cId="3011191872" sldId="312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3118071827" sldId="313"/>
        </pc:sldMkLst>
      </pc:sldChg>
      <pc:sldChg chg="modSp mod">
        <pc:chgData name="Davis G. Trent" userId="b1474165-8b16-459a-a18f-f0e310b23c1a" providerId="ADAL" clId="{834C8908-C4E5-4D8D-8AD5-A72DBA74800C}" dt="2024-02-27T18:58:44.207" v="1299" actId="20577"/>
        <pc:sldMkLst>
          <pc:docMk/>
          <pc:sldMk cId="3839842848" sldId="314"/>
        </pc:sldMkLst>
        <pc:spChg chg="mod">
          <ac:chgData name="Davis G. Trent" userId="b1474165-8b16-459a-a18f-f0e310b23c1a" providerId="ADAL" clId="{834C8908-C4E5-4D8D-8AD5-A72DBA74800C}" dt="2024-02-27T18:58:44.207" v="1299" actId="20577"/>
          <ac:spMkLst>
            <pc:docMk/>
            <pc:sldMk cId="3839842848" sldId="314"/>
            <ac:spMk id="3" creationId="{FBFE21CD-D24B-D1F7-941D-F36E6232488E}"/>
          </ac:spMkLst>
        </pc:spChg>
      </pc:sldChg>
      <pc:sldChg chg="addSp delSp modSp del mod">
        <pc:chgData name="Davis G. Trent" userId="b1474165-8b16-459a-a18f-f0e310b23c1a" providerId="ADAL" clId="{834C8908-C4E5-4D8D-8AD5-A72DBA74800C}" dt="2024-02-29T14:46:04.504" v="1364" actId="2696"/>
        <pc:sldMkLst>
          <pc:docMk/>
          <pc:sldMk cId="2586026194" sldId="316"/>
        </pc:sldMkLst>
        <pc:spChg chg="del">
          <ac:chgData name="Davis G. Trent" userId="b1474165-8b16-459a-a18f-f0e310b23c1a" providerId="ADAL" clId="{834C8908-C4E5-4D8D-8AD5-A72DBA74800C}" dt="2024-02-29T14:40:35.135" v="1313" actId="478"/>
          <ac:spMkLst>
            <pc:docMk/>
            <pc:sldMk cId="2586026194" sldId="316"/>
            <ac:spMk id="5" creationId="{B3E5B0C5-4728-9E27-F568-02A43BE6CAEF}"/>
          </ac:spMkLst>
        </pc:spChg>
        <pc:picChg chg="add mod">
          <ac:chgData name="Davis G. Trent" userId="b1474165-8b16-459a-a18f-f0e310b23c1a" providerId="ADAL" clId="{834C8908-C4E5-4D8D-8AD5-A72DBA74800C}" dt="2024-02-29T14:45:17.073" v="1357" actId="1076"/>
          <ac:picMkLst>
            <pc:docMk/>
            <pc:sldMk cId="2586026194" sldId="316"/>
            <ac:picMk id="6" creationId="{20D4C0A5-5E92-0DFE-99AE-D48A1A08210D}"/>
          </ac:picMkLst>
        </pc:picChg>
        <pc:picChg chg="add mod">
          <ac:chgData name="Davis G. Trent" userId="b1474165-8b16-459a-a18f-f0e310b23c1a" providerId="ADAL" clId="{834C8908-C4E5-4D8D-8AD5-A72DBA74800C}" dt="2024-02-29T14:44:58.574" v="1351" actId="1076"/>
          <ac:picMkLst>
            <pc:docMk/>
            <pc:sldMk cId="2586026194" sldId="316"/>
            <ac:picMk id="7" creationId="{C8AF1FD7-F499-3836-79B2-F11C45BF82AE}"/>
          </ac:picMkLst>
        </pc:picChg>
        <pc:picChg chg="add mod">
          <ac:chgData name="Davis G. Trent" userId="b1474165-8b16-459a-a18f-f0e310b23c1a" providerId="ADAL" clId="{834C8908-C4E5-4D8D-8AD5-A72DBA74800C}" dt="2024-02-29T14:45:36.707" v="1362" actId="1076"/>
          <ac:picMkLst>
            <pc:docMk/>
            <pc:sldMk cId="2586026194" sldId="316"/>
            <ac:picMk id="8" creationId="{961D38F3-99B3-865D-C77B-10644F0A7804}"/>
          </ac:picMkLst>
        </pc:picChg>
        <pc:picChg chg="add mod">
          <ac:chgData name="Davis G. Trent" userId="b1474165-8b16-459a-a18f-f0e310b23c1a" providerId="ADAL" clId="{834C8908-C4E5-4D8D-8AD5-A72DBA74800C}" dt="2024-02-29T14:45:39.569" v="1363" actId="1076"/>
          <ac:picMkLst>
            <pc:docMk/>
            <pc:sldMk cId="2586026194" sldId="316"/>
            <ac:picMk id="9" creationId="{B30FDF95-325F-137A-08E8-B3038B422708}"/>
          </ac:picMkLst>
        </pc:picChg>
        <pc:picChg chg="add mod">
          <ac:chgData name="Davis G. Trent" userId="b1474165-8b16-459a-a18f-f0e310b23c1a" providerId="ADAL" clId="{834C8908-C4E5-4D8D-8AD5-A72DBA74800C}" dt="2024-02-29T14:45:34.574" v="1361" actId="1076"/>
          <ac:picMkLst>
            <pc:docMk/>
            <pc:sldMk cId="2586026194" sldId="316"/>
            <ac:picMk id="10" creationId="{BA2F1601-905F-2B91-3350-99C968FDCB48}"/>
          </ac:picMkLst>
        </pc:picChg>
      </pc:sldChg>
      <pc:sldChg chg="del">
        <pc:chgData name="Davis G. Trent" userId="b1474165-8b16-459a-a18f-f0e310b23c1a" providerId="ADAL" clId="{834C8908-C4E5-4D8D-8AD5-A72DBA74800C}" dt="2024-02-29T14:39:49.448" v="1312" actId="2696"/>
        <pc:sldMkLst>
          <pc:docMk/>
          <pc:sldMk cId="2636957817" sldId="317"/>
        </pc:sldMkLst>
      </pc:sldChg>
      <pc:sldChg chg="modSp mod">
        <pc:chgData name="Davis G. Trent" userId="b1474165-8b16-459a-a18f-f0e310b23c1a" providerId="ADAL" clId="{834C8908-C4E5-4D8D-8AD5-A72DBA74800C}" dt="2024-02-26T16:01:27.885" v="362" actId="20577"/>
        <pc:sldMkLst>
          <pc:docMk/>
          <pc:sldMk cId="3504784497" sldId="319"/>
        </pc:sldMkLst>
        <pc:spChg chg="mod">
          <ac:chgData name="Davis G. Trent" userId="b1474165-8b16-459a-a18f-f0e310b23c1a" providerId="ADAL" clId="{834C8908-C4E5-4D8D-8AD5-A72DBA74800C}" dt="2024-02-26T16:01:27.885" v="362" actId="20577"/>
          <ac:spMkLst>
            <pc:docMk/>
            <pc:sldMk cId="3504784497" sldId="319"/>
            <ac:spMk id="2" creationId="{87AB706B-029F-ECC2-0B37-FA117B6A2079}"/>
          </ac:spMkLst>
        </pc:spChg>
        <pc:spChg chg="mod">
          <ac:chgData name="Davis G. Trent" userId="b1474165-8b16-459a-a18f-f0e310b23c1a" providerId="ADAL" clId="{834C8908-C4E5-4D8D-8AD5-A72DBA74800C}" dt="2024-02-26T16:00:49.930" v="355" actId="1076"/>
          <ac:spMkLst>
            <pc:docMk/>
            <pc:sldMk cId="3504784497" sldId="319"/>
            <ac:spMk id="5" creationId="{61522B3F-DA97-D281-5399-CE73DA327364}"/>
          </ac:spMkLst>
        </pc:spChg>
      </pc:sldChg>
      <pc:sldChg chg="modNotesTx">
        <pc:chgData name="Davis G. Trent" userId="b1474165-8b16-459a-a18f-f0e310b23c1a" providerId="ADAL" clId="{834C8908-C4E5-4D8D-8AD5-A72DBA74800C}" dt="2024-02-26T19:09:30.750" v="858" actId="20577"/>
        <pc:sldMkLst>
          <pc:docMk/>
          <pc:sldMk cId="463756649" sldId="321"/>
        </pc:sldMkLst>
      </pc:sldChg>
      <pc:sldChg chg="addSp delSp modSp mod ord modNotesTx">
        <pc:chgData name="Davis G. Trent" userId="b1474165-8b16-459a-a18f-f0e310b23c1a" providerId="ADAL" clId="{834C8908-C4E5-4D8D-8AD5-A72DBA74800C}" dt="2024-02-26T21:18:53.115" v="1251" actId="1076"/>
        <pc:sldMkLst>
          <pc:docMk/>
          <pc:sldMk cId="3668923740" sldId="322"/>
        </pc:sldMkLst>
        <pc:spChg chg="mod">
          <ac:chgData name="Davis G. Trent" userId="b1474165-8b16-459a-a18f-f0e310b23c1a" providerId="ADAL" clId="{834C8908-C4E5-4D8D-8AD5-A72DBA74800C}" dt="2024-02-26T21:13:43.939" v="1009" actId="20577"/>
          <ac:spMkLst>
            <pc:docMk/>
            <pc:sldMk cId="3668923740" sldId="322"/>
            <ac:spMk id="2" creationId="{645811D1-C68D-016D-F2DE-08E8DB65A0F3}"/>
          </ac:spMkLst>
        </pc:spChg>
        <pc:spChg chg="mod">
          <ac:chgData name="Davis G. Trent" userId="b1474165-8b16-459a-a18f-f0e310b23c1a" providerId="ADAL" clId="{834C8908-C4E5-4D8D-8AD5-A72DBA74800C}" dt="2024-02-26T21:16:54.619" v="1240" actId="20577"/>
          <ac:spMkLst>
            <pc:docMk/>
            <pc:sldMk cId="3668923740" sldId="322"/>
            <ac:spMk id="6" creationId="{534F67B0-8746-D0E7-5E0C-E5AAAC9AFF9F}"/>
          </ac:spMkLst>
        </pc:spChg>
        <pc:picChg chg="add del mod">
          <ac:chgData name="Davis G. Trent" userId="b1474165-8b16-459a-a18f-f0e310b23c1a" providerId="ADAL" clId="{834C8908-C4E5-4D8D-8AD5-A72DBA74800C}" dt="2024-02-26T21:18:15.466" v="1247" actId="478"/>
          <ac:picMkLst>
            <pc:docMk/>
            <pc:sldMk cId="3668923740" sldId="322"/>
            <ac:picMk id="4" creationId="{23FD39BA-7CD7-0BC6-1C99-F02E10D6E108}"/>
          </ac:picMkLst>
        </pc:picChg>
        <pc:picChg chg="del">
          <ac:chgData name="Davis G. Trent" userId="b1474165-8b16-459a-a18f-f0e310b23c1a" providerId="ADAL" clId="{834C8908-C4E5-4D8D-8AD5-A72DBA74800C}" dt="2024-02-26T21:15:08.617" v="1010" actId="478"/>
          <ac:picMkLst>
            <pc:docMk/>
            <pc:sldMk cId="3668923740" sldId="322"/>
            <ac:picMk id="5" creationId="{E822AD44-DE82-AB0B-9A7F-28EB8DF4CEF5}"/>
          </ac:picMkLst>
        </pc:picChg>
        <pc:picChg chg="add mod">
          <ac:chgData name="Davis G. Trent" userId="b1474165-8b16-459a-a18f-f0e310b23c1a" providerId="ADAL" clId="{834C8908-C4E5-4D8D-8AD5-A72DBA74800C}" dt="2024-02-26T21:18:53.115" v="1251" actId="1076"/>
          <ac:picMkLst>
            <pc:docMk/>
            <pc:sldMk cId="3668923740" sldId="322"/>
            <ac:picMk id="8" creationId="{D1B39628-950B-858A-598F-107C38E82B67}"/>
          </ac:picMkLst>
        </pc:picChg>
        <pc:picChg chg="add mod">
          <ac:chgData name="Davis G. Trent" userId="b1474165-8b16-459a-a18f-f0e310b23c1a" providerId="ADAL" clId="{834C8908-C4E5-4D8D-8AD5-A72DBA74800C}" dt="2024-02-26T21:18:39.794" v="1250" actId="1076"/>
          <ac:picMkLst>
            <pc:docMk/>
            <pc:sldMk cId="3668923740" sldId="322"/>
            <ac:picMk id="10" creationId="{10F83BAD-7D01-59B9-3D63-66E998D8C2C1}"/>
          </ac:picMkLst>
        </pc:picChg>
      </pc:sldChg>
      <pc:sldChg chg="modSp mod modNotesTx">
        <pc:chgData name="Davis G. Trent" userId="b1474165-8b16-459a-a18f-f0e310b23c1a" providerId="ADAL" clId="{834C8908-C4E5-4D8D-8AD5-A72DBA74800C}" dt="2024-02-26T20:55:00.886" v="986" actId="20577"/>
        <pc:sldMkLst>
          <pc:docMk/>
          <pc:sldMk cId="2398189595" sldId="323"/>
        </pc:sldMkLst>
        <pc:spChg chg="mod">
          <ac:chgData name="Davis G. Trent" userId="b1474165-8b16-459a-a18f-f0e310b23c1a" providerId="ADAL" clId="{834C8908-C4E5-4D8D-8AD5-A72DBA74800C}" dt="2024-02-26T20:55:00.886" v="986" actId="20577"/>
          <ac:spMkLst>
            <pc:docMk/>
            <pc:sldMk cId="2398189595" sldId="323"/>
            <ac:spMk id="6" creationId="{B2DC7CC4-0B12-7444-C304-27A2B0307A24}"/>
          </ac:spMkLst>
        </pc:spChg>
        <pc:grpChg chg="mod">
          <ac:chgData name="Davis G. Trent" userId="b1474165-8b16-459a-a18f-f0e310b23c1a" providerId="ADAL" clId="{834C8908-C4E5-4D8D-8AD5-A72DBA74800C}" dt="2024-02-26T19:41:23.226" v="897" actId="1036"/>
          <ac:grpSpMkLst>
            <pc:docMk/>
            <pc:sldMk cId="2398189595" sldId="323"/>
            <ac:grpSpMk id="10" creationId="{146BB1F9-98C8-0C31-642E-1C2462822CD2}"/>
          </ac:grpSpMkLst>
        </pc:grpChg>
      </pc:sldChg>
      <pc:sldChg chg="modNotesTx">
        <pc:chgData name="Davis G. Trent" userId="b1474165-8b16-459a-a18f-f0e310b23c1a" providerId="ADAL" clId="{834C8908-C4E5-4D8D-8AD5-A72DBA74800C}" dt="2024-02-26T19:23:58.338" v="878"/>
        <pc:sldMkLst>
          <pc:docMk/>
          <pc:sldMk cId="2438625216" sldId="325"/>
        </pc:sldMkLst>
      </pc:sldChg>
      <pc:sldChg chg="addSp delSp modSp add mod ord">
        <pc:chgData name="Davis G. Trent" userId="b1474165-8b16-459a-a18f-f0e310b23c1a" providerId="ADAL" clId="{834C8908-C4E5-4D8D-8AD5-A72DBA74800C}" dt="2024-02-29T15:14:39.280" v="1447" actId="255"/>
        <pc:sldMkLst>
          <pc:docMk/>
          <pc:sldMk cId="132244764" sldId="326"/>
        </pc:sldMkLst>
        <pc:spChg chg="mod">
          <ac:chgData name="Davis G. Trent" userId="b1474165-8b16-459a-a18f-f0e310b23c1a" providerId="ADAL" clId="{834C8908-C4E5-4D8D-8AD5-A72DBA74800C}" dt="2024-02-27T16:19:37.549" v="1281" actId="20577"/>
          <ac:spMkLst>
            <pc:docMk/>
            <pc:sldMk cId="132244764" sldId="326"/>
            <ac:spMk id="2" creationId="{27F4F2CB-E0D9-9CF9-488D-D675CF94974A}"/>
          </ac:spMkLst>
        </pc:spChg>
        <pc:spChg chg="add mod">
          <ac:chgData name="Davis G. Trent" userId="b1474165-8b16-459a-a18f-f0e310b23c1a" providerId="ADAL" clId="{834C8908-C4E5-4D8D-8AD5-A72DBA74800C}" dt="2024-02-29T15:14:39.280" v="1447" actId="255"/>
          <ac:spMkLst>
            <pc:docMk/>
            <pc:sldMk cId="132244764" sldId="326"/>
            <ac:spMk id="4" creationId="{1FAEA201-DE5E-D977-1844-C640A7B969B3}"/>
          </ac:spMkLst>
        </pc:spChg>
        <pc:spChg chg="add del mod">
          <ac:chgData name="Davis G. Trent" userId="b1474165-8b16-459a-a18f-f0e310b23c1a" providerId="ADAL" clId="{834C8908-C4E5-4D8D-8AD5-A72DBA74800C}" dt="2024-02-27T00:48:02.942" v="1259" actId="478"/>
          <ac:spMkLst>
            <pc:docMk/>
            <pc:sldMk cId="132244764" sldId="326"/>
            <ac:spMk id="4" creationId="{8439A216-A9E5-43FF-8C10-2EE53B3B56E2}"/>
          </ac:spMkLst>
        </pc:spChg>
        <pc:picChg chg="add del mod">
          <ac:chgData name="Davis G. Trent" userId="b1474165-8b16-459a-a18f-f0e310b23c1a" providerId="ADAL" clId="{834C8908-C4E5-4D8D-8AD5-A72DBA74800C}" dt="2024-02-27T00:48:00.947" v="1258" actId="21"/>
          <ac:picMkLst>
            <pc:docMk/>
            <pc:sldMk cId="132244764" sldId="326"/>
            <ac:picMk id="8" creationId="{7A06CB7C-24C5-85CE-9769-795E615DFA25}"/>
          </ac:picMkLst>
        </pc:picChg>
        <pc:picChg chg="add mod">
          <ac:chgData name="Davis G. Trent" userId="b1474165-8b16-459a-a18f-f0e310b23c1a" providerId="ADAL" clId="{834C8908-C4E5-4D8D-8AD5-A72DBA74800C}" dt="2024-02-27T00:48:04.205" v="1260"/>
          <ac:picMkLst>
            <pc:docMk/>
            <pc:sldMk cId="132244764" sldId="326"/>
            <ac:picMk id="9" creationId="{7A06CB7C-24C5-85CE-9769-795E615DFA25}"/>
          </ac:picMkLst>
        </pc:picChg>
      </pc:sldChg>
      <pc:sldChg chg="add del">
        <pc:chgData name="Davis G. Trent" userId="b1474165-8b16-459a-a18f-f0e310b23c1a" providerId="ADAL" clId="{834C8908-C4E5-4D8D-8AD5-A72DBA74800C}" dt="2024-02-23T23:07:07.200" v="144" actId="2696"/>
        <pc:sldMkLst>
          <pc:docMk/>
          <pc:sldMk cId="565451688" sldId="326"/>
        </pc:sldMkLst>
      </pc:sldChg>
      <pc:sldChg chg="addSp modSp add mod ord">
        <pc:chgData name="Davis G. Trent" userId="b1474165-8b16-459a-a18f-f0e310b23c1a" providerId="ADAL" clId="{834C8908-C4E5-4D8D-8AD5-A72DBA74800C}" dt="2024-02-29T16:34:36.949" v="1579" actId="1076"/>
        <pc:sldMkLst>
          <pc:docMk/>
          <pc:sldMk cId="4063170029" sldId="327"/>
        </pc:sldMkLst>
        <pc:spChg chg="mod">
          <ac:chgData name="Davis G. Trent" userId="b1474165-8b16-459a-a18f-f0e310b23c1a" providerId="ADAL" clId="{834C8908-C4E5-4D8D-8AD5-A72DBA74800C}" dt="2024-02-29T14:43:18.302" v="1330" actId="1076"/>
          <ac:spMkLst>
            <pc:docMk/>
            <pc:sldMk cId="4063170029" sldId="327"/>
            <ac:spMk id="5" creationId="{B3871631-4A9D-6A71-0732-07D384736433}"/>
          </ac:spMkLst>
        </pc:spChg>
        <pc:spChg chg="add mod">
          <ac:chgData name="Davis G. Trent" userId="b1474165-8b16-459a-a18f-f0e310b23c1a" providerId="ADAL" clId="{834C8908-C4E5-4D8D-8AD5-A72DBA74800C}" dt="2024-02-29T16:33:33.918" v="1561" actId="1076"/>
          <ac:spMkLst>
            <pc:docMk/>
            <pc:sldMk cId="4063170029" sldId="327"/>
            <ac:spMk id="7" creationId="{99170C04-F1CB-D720-2CC6-FD8C1A7CDA5E}"/>
          </ac:spMkLst>
        </pc:spChg>
        <pc:spChg chg="add mod">
          <ac:chgData name="Davis G. Trent" userId="b1474165-8b16-459a-a18f-f0e310b23c1a" providerId="ADAL" clId="{834C8908-C4E5-4D8D-8AD5-A72DBA74800C}" dt="2024-02-29T16:33:51.734" v="1568" actId="1076"/>
          <ac:spMkLst>
            <pc:docMk/>
            <pc:sldMk cId="4063170029" sldId="327"/>
            <ac:spMk id="8" creationId="{01B94501-6117-F10A-C17A-D9ADB789FB9A}"/>
          </ac:spMkLst>
        </pc:spChg>
        <pc:spChg chg="add mod">
          <ac:chgData name="Davis G. Trent" userId="b1474165-8b16-459a-a18f-f0e310b23c1a" providerId="ADAL" clId="{834C8908-C4E5-4D8D-8AD5-A72DBA74800C}" dt="2024-02-29T16:34:36.949" v="1579" actId="1076"/>
          <ac:spMkLst>
            <pc:docMk/>
            <pc:sldMk cId="4063170029" sldId="327"/>
            <ac:spMk id="9" creationId="{1F28D23B-E514-41E4-FA98-45EAEDF3A446}"/>
          </ac:spMkLst>
        </pc:spChg>
        <pc:picChg chg="add mod">
          <ac:chgData name="Davis G. Trent" userId="b1474165-8b16-459a-a18f-f0e310b23c1a" providerId="ADAL" clId="{834C8908-C4E5-4D8D-8AD5-A72DBA74800C}" dt="2024-02-29T14:43:22.906" v="1331" actId="1076"/>
          <ac:picMkLst>
            <pc:docMk/>
            <pc:sldMk cId="4063170029" sldId="327"/>
            <ac:picMk id="6" creationId="{C665271F-74A1-035B-7BD7-053D9E2B06DD}"/>
          </ac:picMkLst>
        </pc:picChg>
      </pc:sldChg>
      <pc:sldChg chg="modSp add mod">
        <pc:chgData name="Davis G. Trent" userId="b1474165-8b16-459a-a18f-f0e310b23c1a" providerId="ADAL" clId="{834C8908-C4E5-4D8D-8AD5-A72DBA74800C}" dt="2024-02-26T19:11:03.455" v="874" actId="20577"/>
        <pc:sldMkLst>
          <pc:docMk/>
          <pc:sldMk cId="3669143005" sldId="328"/>
        </pc:sldMkLst>
        <pc:spChg chg="mod">
          <ac:chgData name="Davis G. Trent" userId="b1474165-8b16-459a-a18f-f0e310b23c1a" providerId="ADAL" clId="{834C8908-C4E5-4D8D-8AD5-A72DBA74800C}" dt="2024-02-26T17:43:47.705" v="367" actId="20577"/>
          <ac:spMkLst>
            <pc:docMk/>
            <pc:sldMk cId="3669143005" sldId="328"/>
            <ac:spMk id="2" creationId="{EF0D35DC-E1C7-2C5D-36F1-019F04BA2F3F}"/>
          </ac:spMkLst>
        </pc:spChg>
        <pc:spChg chg="mod">
          <ac:chgData name="Davis G. Trent" userId="b1474165-8b16-459a-a18f-f0e310b23c1a" providerId="ADAL" clId="{834C8908-C4E5-4D8D-8AD5-A72DBA74800C}" dt="2024-02-26T19:11:03.455" v="874" actId="20577"/>
          <ac:spMkLst>
            <pc:docMk/>
            <pc:sldMk cId="3669143005" sldId="328"/>
            <ac:spMk id="5" creationId="{46D896D7-49F3-DEDC-1949-D3EC313B9003}"/>
          </ac:spMkLst>
        </pc:spChg>
      </pc:sldChg>
      <pc:sldChg chg="add">
        <pc:chgData name="Davis G. Trent" userId="b1474165-8b16-459a-a18f-f0e310b23c1a" providerId="ADAL" clId="{834C8908-C4E5-4D8D-8AD5-A72DBA74800C}" dt="2024-02-26T21:13:20.155" v="989" actId="2890"/>
        <pc:sldMkLst>
          <pc:docMk/>
          <pc:sldMk cId="1075163605" sldId="329"/>
        </pc:sldMkLst>
      </pc:sldChg>
      <pc:sldChg chg="addSp delSp modSp add mod ord modClrScheme chgLayout">
        <pc:chgData name="Davis G. Trent" userId="b1474165-8b16-459a-a18f-f0e310b23c1a" providerId="ADAL" clId="{834C8908-C4E5-4D8D-8AD5-A72DBA74800C}" dt="2024-02-29T14:51:11.952" v="1432" actId="20577"/>
        <pc:sldMkLst>
          <pc:docMk/>
          <pc:sldMk cId="1937960243" sldId="330"/>
        </pc:sldMkLst>
        <pc:spChg chg="mod">
          <ac:chgData name="Davis G. Trent" userId="b1474165-8b16-459a-a18f-f0e310b23c1a" providerId="ADAL" clId="{834C8908-C4E5-4D8D-8AD5-A72DBA74800C}" dt="2024-02-29T14:43:46.651" v="1332" actId="26606"/>
          <ac:spMkLst>
            <pc:docMk/>
            <pc:sldMk cId="1937960243" sldId="330"/>
            <ac:spMk id="2" creationId="{D7975FDD-ABF9-358C-6328-FACCA083732D}"/>
          </ac:spMkLst>
        </pc:spChg>
        <pc:spChg chg="mod">
          <ac:chgData name="Davis G. Trent" userId="b1474165-8b16-459a-a18f-f0e310b23c1a" providerId="ADAL" clId="{834C8908-C4E5-4D8D-8AD5-A72DBA74800C}" dt="2024-02-29T14:43:46.651" v="1332" actId="26606"/>
          <ac:spMkLst>
            <pc:docMk/>
            <pc:sldMk cId="1937960243" sldId="330"/>
            <ac:spMk id="3" creationId="{FFE64855-53ED-F25D-DC0E-DD1625D2D5AB}"/>
          </ac:spMkLst>
        </pc:spChg>
        <pc:spChg chg="mod">
          <ac:chgData name="Davis G. Trent" userId="b1474165-8b16-459a-a18f-f0e310b23c1a" providerId="ADAL" clId="{834C8908-C4E5-4D8D-8AD5-A72DBA74800C}" dt="2024-02-29T14:43:46.651" v="1332" actId="26606"/>
          <ac:spMkLst>
            <pc:docMk/>
            <pc:sldMk cId="1937960243" sldId="330"/>
            <ac:spMk id="4" creationId="{4EEFCC96-E786-08B9-A05C-7608A2C8C11C}"/>
          </ac:spMkLst>
        </pc:spChg>
        <pc:spChg chg="del mod">
          <ac:chgData name="Davis G. Trent" userId="b1474165-8b16-459a-a18f-f0e310b23c1a" providerId="ADAL" clId="{834C8908-C4E5-4D8D-8AD5-A72DBA74800C}" dt="2024-02-29T14:43:46.651" v="1332" actId="26606"/>
          <ac:spMkLst>
            <pc:docMk/>
            <pc:sldMk cId="1937960243" sldId="330"/>
            <ac:spMk id="5" creationId="{17AF054D-7223-20F2-2C9E-3433493D4DC8}"/>
          </ac:spMkLst>
        </pc:spChg>
        <pc:spChg chg="add mod">
          <ac:chgData name="Davis G. Trent" userId="b1474165-8b16-459a-a18f-f0e310b23c1a" providerId="ADAL" clId="{834C8908-C4E5-4D8D-8AD5-A72DBA74800C}" dt="2024-02-29T14:44:14.828" v="1350" actId="20577"/>
          <ac:spMkLst>
            <pc:docMk/>
            <pc:sldMk cId="1937960243" sldId="330"/>
            <ac:spMk id="11" creationId="{51E95BEF-7F03-9C2E-E800-D9DB760BB00C}"/>
          </ac:spMkLst>
        </pc:spChg>
        <pc:spChg chg="add mod">
          <ac:chgData name="Davis G. Trent" userId="b1474165-8b16-459a-a18f-f0e310b23c1a" providerId="ADAL" clId="{834C8908-C4E5-4D8D-8AD5-A72DBA74800C}" dt="2024-02-29T14:51:11.952" v="1432" actId="20577"/>
          <ac:spMkLst>
            <pc:docMk/>
            <pc:sldMk cId="1937960243" sldId="330"/>
            <ac:spMk id="13" creationId="{31811FDE-7CEF-4750-A9AC-7741ABD6E68C}"/>
          </ac:spMkLst>
        </pc:spChg>
        <pc:graphicFrameChg chg="add mod">
          <ac:chgData name="Davis G. Trent" userId="b1474165-8b16-459a-a18f-f0e310b23c1a" providerId="ADAL" clId="{834C8908-C4E5-4D8D-8AD5-A72DBA74800C}" dt="2024-02-29T14:51:06.618" v="1424" actId="20577"/>
          <ac:graphicFrameMkLst>
            <pc:docMk/>
            <pc:sldMk cId="1937960243" sldId="330"/>
            <ac:graphicFrameMk id="7" creationId="{C90C6505-3388-DCC7-BC53-4A6DB4F26995}"/>
          </ac:graphicFrameMkLst>
        </pc:graphicFrameChg>
      </pc:sldChg>
      <pc:sldChg chg="addSp delSp modSp add mod modNotesTx">
        <pc:chgData name="Davis G. Trent" userId="b1474165-8b16-459a-a18f-f0e310b23c1a" providerId="ADAL" clId="{834C8908-C4E5-4D8D-8AD5-A72DBA74800C}" dt="2024-02-29T15:17:54.988" v="1552" actId="1076"/>
        <pc:sldMkLst>
          <pc:docMk/>
          <pc:sldMk cId="1852297371" sldId="331"/>
        </pc:sldMkLst>
        <pc:spChg chg="add mod">
          <ac:chgData name="Davis G. Trent" userId="b1474165-8b16-459a-a18f-f0e310b23c1a" providerId="ADAL" clId="{834C8908-C4E5-4D8D-8AD5-A72DBA74800C}" dt="2024-02-29T15:17:54.988" v="1552" actId="1076"/>
          <ac:spMkLst>
            <pc:docMk/>
            <pc:sldMk cId="1852297371" sldId="331"/>
            <ac:spMk id="2" creationId="{A87D35BD-069A-EB65-CAF9-120E56FF705C}"/>
          </ac:spMkLst>
        </pc:spChg>
        <pc:spChg chg="del">
          <ac:chgData name="Davis G. Trent" userId="b1474165-8b16-459a-a18f-f0e310b23c1a" providerId="ADAL" clId="{834C8908-C4E5-4D8D-8AD5-A72DBA74800C}" dt="2024-02-29T15:12:25.913" v="1436" actId="478"/>
          <ac:spMkLst>
            <pc:docMk/>
            <pc:sldMk cId="1852297371" sldId="331"/>
            <ac:spMk id="2" creationId="{FE8B7FEC-1DD0-FC93-E9F8-C3B753DD1C5C}"/>
          </ac:spMkLst>
        </pc:spChg>
        <pc:spChg chg="del">
          <ac:chgData name="Davis G. Trent" userId="b1474165-8b16-459a-a18f-f0e310b23c1a" providerId="ADAL" clId="{834C8908-C4E5-4D8D-8AD5-A72DBA74800C}" dt="2024-02-29T15:12:17.390" v="1434" actId="478"/>
          <ac:spMkLst>
            <pc:docMk/>
            <pc:sldMk cId="1852297371" sldId="331"/>
            <ac:spMk id="3" creationId="{35FB8F89-6A2C-F9A7-1B48-DBD4251BC0A2}"/>
          </ac:spMkLst>
        </pc:spChg>
        <pc:spChg chg="add del mod">
          <ac:chgData name="Davis G. Trent" userId="b1474165-8b16-459a-a18f-f0e310b23c1a" providerId="ADAL" clId="{834C8908-C4E5-4D8D-8AD5-A72DBA74800C}" dt="2024-02-29T15:12:22.062" v="1435" actId="478"/>
          <ac:spMkLst>
            <pc:docMk/>
            <pc:sldMk cId="1852297371" sldId="331"/>
            <ac:spMk id="5" creationId="{5F713A65-46F7-971B-2824-B3325D9BBCAD}"/>
          </ac:spMkLst>
        </pc:spChg>
        <pc:spChg chg="add del mod">
          <ac:chgData name="Davis G. Trent" userId="b1474165-8b16-459a-a18f-f0e310b23c1a" providerId="ADAL" clId="{834C8908-C4E5-4D8D-8AD5-A72DBA74800C}" dt="2024-02-29T15:12:27.418" v="1437" actId="478"/>
          <ac:spMkLst>
            <pc:docMk/>
            <pc:sldMk cId="1852297371" sldId="331"/>
            <ac:spMk id="7" creationId="{FA8BC24E-ED98-C6A8-22CD-457FE6B2795E}"/>
          </ac:spMkLst>
        </pc:spChg>
        <pc:picChg chg="add mod">
          <ac:chgData name="Davis G. Trent" userId="b1474165-8b16-459a-a18f-f0e310b23c1a" providerId="ADAL" clId="{834C8908-C4E5-4D8D-8AD5-A72DBA74800C}" dt="2024-02-29T15:17:45.068" v="1551" actId="1076"/>
          <ac:picMkLst>
            <pc:docMk/>
            <pc:sldMk cId="1852297371" sldId="331"/>
            <ac:picMk id="9" creationId="{1991CB00-F602-182A-3737-9CE9453DC45B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AA1168-9C5B-443A-9D46-AD1EF88E2D71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D9931EE-4209-44C4-9B5C-7B7A12F7B6AD}">
      <dgm:prSet custT="1"/>
      <dgm:spPr/>
      <dgm:t>
        <a:bodyPr/>
        <a:lstStyle/>
        <a:p>
          <a:r>
            <a:rPr lang="en-US" sz="2400" b="1" dirty="0"/>
            <a:t>After event meet up</a:t>
          </a:r>
          <a:endParaRPr lang="en-US" sz="2400" dirty="0"/>
        </a:p>
      </dgm:t>
    </dgm:pt>
    <dgm:pt modelId="{27375806-0B04-45DD-B6BF-6366730E8CD1}" type="parTrans" cxnId="{CBBB488A-295E-43A7-822D-6BC69E029315}">
      <dgm:prSet/>
      <dgm:spPr/>
      <dgm:t>
        <a:bodyPr/>
        <a:lstStyle/>
        <a:p>
          <a:endParaRPr lang="en-US"/>
        </a:p>
      </dgm:t>
    </dgm:pt>
    <dgm:pt modelId="{F6F01B4B-D92F-456D-9EDB-D54FAEDC5961}" type="sibTrans" cxnId="{CBBB488A-295E-43A7-822D-6BC69E029315}">
      <dgm:prSet/>
      <dgm:spPr/>
      <dgm:t>
        <a:bodyPr/>
        <a:lstStyle/>
        <a:p>
          <a:endParaRPr lang="en-US"/>
        </a:p>
      </dgm:t>
    </dgm:pt>
    <dgm:pt modelId="{11EEAC06-973B-40A8-AFE2-03F0AEBB00BB}">
      <dgm:prSet/>
      <dgm:spPr/>
      <dgm:t>
        <a:bodyPr/>
        <a:lstStyle/>
        <a:p>
          <a:r>
            <a:rPr lang="en-US" b="1" dirty="0"/>
            <a:t>Round 6 Brewing</a:t>
          </a:r>
          <a:endParaRPr lang="en-US" dirty="0"/>
        </a:p>
      </dgm:t>
    </dgm:pt>
    <dgm:pt modelId="{DA985F72-468A-4E1B-A866-8293C43E7C59}" type="parTrans" cxnId="{42C9AAAE-CA82-4E06-A930-A7986C0D64BF}">
      <dgm:prSet/>
      <dgm:spPr/>
      <dgm:t>
        <a:bodyPr/>
        <a:lstStyle/>
        <a:p>
          <a:endParaRPr lang="en-US"/>
        </a:p>
      </dgm:t>
    </dgm:pt>
    <dgm:pt modelId="{30637072-CDF7-48ED-98A0-FE62508B626B}" type="sibTrans" cxnId="{42C9AAAE-CA82-4E06-A930-A7986C0D64BF}">
      <dgm:prSet/>
      <dgm:spPr/>
      <dgm:t>
        <a:bodyPr/>
        <a:lstStyle/>
        <a:p>
          <a:endParaRPr lang="en-US"/>
        </a:p>
      </dgm:t>
    </dgm:pt>
    <dgm:pt modelId="{558F66E9-0E4E-4504-BED5-F12C04371BFA}">
      <dgm:prSet/>
      <dgm:spPr/>
      <dgm:t>
        <a:bodyPr/>
        <a:lstStyle/>
        <a:p>
          <a:r>
            <a:rPr lang="en-US"/>
            <a:t>427 Whitecrest Drive, Maryville</a:t>
          </a:r>
        </a:p>
      </dgm:t>
    </dgm:pt>
    <dgm:pt modelId="{C717911F-1A19-48AA-85AC-0B46D337597F}" type="parTrans" cxnId="{CA64937E-8E32-4E5F-8FF7-EFF29833C74C}">
      <dgm:prSet/>
      <dgm:spPr/>
      <dgm:t>
        <a:bodyPr/>
        <a:lstStyle/>
        <a:p>
          <a:endParaRPr lang="en-US"/>
        </a:p>
      </dgm:t>
    </dgm:pt>
    <dgm:pt modelId="{64DD9BE4-476A-416D-ABBC-1511601A81CA}" type="sibTrans" cxnId="{CA64937E-8E32-4E5F-8FF7-EFF29833C74C}">
      <dgm:prSet/>
      <dgm:spPr/>
      <dgm:t>
        <a:bodyPr/>
        <a:lstStyle/>
        <a:p>
          <a:endParaRPr lang="en-US"/>
        </a:p>
      </dgm:t>
    </dgm:pt>
    <dgm:pt modelId="{C00DC789-F149-4890-B8D3-6CCA78FE0595}">
      <dgm:prSet/>
      <dgm:spPr/>
      <dgm:t>
        <a:bodyPr/>
        <a:lstStyle/>
        <a:p>
          <a:r>
            <a:rPr lang="en-US"/>
            <a:t>(Near Home Depot)</a:t>
          </a:r>
        </a:p>
      </dgm:t>
    </dgm:pt>
    <dgm:pt modelId="{887DE3A3-F17F-4513-9E1C-8A9CF2E6547E}" type="parTrans" cxnId="{B7D1CA26-2919-40B9-B523-D3D1AAC45DCF}">
      <dgm:prSet/>
      <dgm:spPr/>
      <dgm:t>
        <a:bodyPr/>
        <a:lstStyle/>
        <a:p>
          <a:endParaRPr lang="en-US"/>
        </a:p>
      </dgm:t>
    </dgm:pt>
    <dgm:pt modelId="{8FE544E3-1B2D-40A3-9BCB-8DB73FFEAA19}" type="sibTrans" cxnId="{B7D1CA26-2919-40B9-B523-D3D1AAC45DCF}">
      <dgm:prSet/>
      <dgm:spPr/>
      <dgm:t>
        <a:bodyPr/>
        <a:lstStyle/>
        <a:p>
          <a:endParaRPr lang="en-US"/>
        </a:p>
      </dgm:t>
    </dgm:pt>
    <dgm:pt modelId="{EB86395F-1275-41B9-803F-BC58833C5170}" type="pres">
      <dgm:prSet presAssocID="{9CAA1168-9C5B-443A-9D46-AD1EF88E2D71}" presName="root" presStyleCnt="0">
        <dgm:presLayoutVars>
          <dgm:dir/>
          <dgm:resizeHandles val="exact"/>
        </dgm:presLayoutVars>
      </dgm:prSet>
      <dgm:spPr/>
    </dgm:pt>
    <dgm:pt modelId="{551B5CAA-A44D-4C4E-AF08-CE7FFB7F67EC}" type="pres">
      <dgm:prSet presAssocID="{0D9931EE-4209-44C4-9B5C-7B7A12F7B6AD}" presName="compNode" presStyleCnt="0"/>
      <dgm:spPr/>
    </dgm:pt>
    <dgm:pt modelId="{3AAC91A0-C5B5-430E-BB8C-95B5B7D15CF6}" type="pres">
      <dgm:prSet presAssocID="{0D9931EE-4209-44C4-9B5C-7B7A12F7B6AD}" presName="bgRect" presStyleLbl="bgShp" presStyleIdx="0" presStyleCnt="4"/>
      <dgm:spPr/>
    </dgm:pt>
    <dgm:pt modelId="{7DC65152-8475-45EA-B1D1-3EE75F5A42C1}" type="pres">
      <dgm:prSet presAssocID="{0D9931EE-4209-44C4-9B5C-7B7A12F7B6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2B641B3A-FAC6-4252-B83D-4C559803D9E9}" type="pres">
      <dgm:prSet presAssocID="{0D9931EE-4209-44C4-9B5C-7B7A12F7B6AD}" presName="spaceRect" presStyleCnt="0"/>
      <dgm:spPr/>
    </dgm:pt>
    <dgm:pt modelId="{2312DB40-67FE-4749-9AE4-A92C63349873}" type="pres">
      <dgm:prSet presAssocID="{0D9931EE-4209-44C4-9B5C-7B7A12F7B6AD}" presName="parTx" presStyleLbl="revTx" presStyleIdx="0" presStyleCnt="4">
        <dgm:presLayoutVars>
          <dgm:chMax val="0"/>
          <dgm:chPref val="0"/>
        </dgm:presLayoutVars>
      </dgm:prSet>
      <dgm:spPr/>
    </dgm:pt>
    <dgm:pt modelId="{275437BB-5568-4291-A050-BC944FB48F7D}" type="pres">
      <dgm:prSet presAssocID="{F6F01B4B-D92F-456D-9EDB-D54FAEDC5961}" presName="sibTrans" presStyleCnt="0"/>
      <dgm:spPr/>
    </dgm:pt>
    <dgm:pt modelId="{03ED84E2-4D58-4D79-9527-3B8D165A60CD}" type="pres">
      <dgm:prSet presAssocID="{11EEAC06-973B-40A8-AFE2-03F0AEBB00BB}" presName="compNode" presStyleCnt="0"/>
      <dgm:spPr/>
    </dgm:pt>
    <dgm:pt modelId="{AD610F07-0D3E-4C12-95FB-9B3BC576F6EB}" type="pres">
      <dgm:prSet presAssocID="{11EEAC06-973B-40A8-AFE2-03F0AEBB00BB}" presName="bgRect" presStyleLbl="bgShp" presStyleIdx="1" presStyleCnt="4"/>
      <dgm:spPr/>
    </dgm:pt>
    <dgm:pt modelId="{9CF25146-6C49-46C7-87A5-F180D014F64B}" type="pres">
      <dgm:prSet presAssocID="{11EEAC06-973B-40A8-AFE2-03F0AEBB00B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6B92AF46-0C22-42E4-8517-CE6C284B39F3}" type="pres">
      <dgm:prSet presAssocID="{11EEAC06-973B-40A8-AFE2-03F0AEBB00BB}" presName="spaceRect" presStyleCnt="0"/>
      <dgm:spPr/>
    </dgm:pt>
    <dgm:pt modelId="{536841B2-D072-41C4-B3DD-1DAAA90C19A5}" type="pres">
      <dgm:prSet presAssocID="{11EEAC06-973B-40A8-AFE2-03F0AEBB00BB}" presName="parTx" presStyleLbl="revTx" presStyleIdx="1" presStyleCnt="4">
        <dgm:presLayoutVars>
          <dgm:chMax val="0"/>
          <dgm:chPref val="0"/>
        </dgm:presLayoutVars>
      </dgm:prSet>
      <dgm:spPr/>
    </dgm:pt>
    <dgm:pt modelId="{1806642E-ECA8-4655-BF79-00CA26385DE7}" type="pres">
      <dgm:prSet presAssocID="{30637072-CDF7-48ED-98A0-FE62508B626B}" presName="sibTrans" presStyleCnt="0"/>
      <dgm:spPr/>
    </dgm:pt>
    <dgm:pt modelId="{1D4403BD-3765-42F8-A169-E1C958AB891F}" type="pres">
      <dgm:prSet presAssocID="{558F66E9-0E4E-4504-BED5-F12C04371BFA}" presName="compNode" presStyleCnt="0"/>
      <dgm:spPr/>
    </dgm:pt>
    <dgm:pt modelId="{628441E5-507D-4752-8763-D196352EB104}" type="pres">
      <dgm:prSet presAssocID="{558F66E9-0E4E-4504-BED5-F12C04371BFA}" presName="bgRect" presStyleLbl="bgShp" presStyleIdx="2" presStyleCnt="4"/>
      <dgm:spPr/>
    </dgm:pt>
    <dgm:pt modelId="{0CC5B3B4-C384-44C7-A91A-D287441A2EB2}" type="pres">
      <dgm:prSet presAssocID="{558F66E9-0E4E-4504-BED5-F12C04371B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4C291F43-F73C-494C-8BEC-8B6EB16D1C8F}" type="pres">
      <dgm:prSet presAssocID="{558F66E9-0E4E-4504-BED5-F12C04371BFA}" presName="spaceRect" presStyleCnt="0"/>
      <dgm:spPr/>
    </dgm:pt>
    <dgm:pt modelId="{2AA768DC-A47D-42E1-8A23-E4A793A2C36D}" type="pres">
      <dgm:prSet presAssocID="{558F66E9-0E4E-4504-BED5-F12C04371BFA}" presName="parTx" presStyleLbl="revTx" presStyleIdx="2" presStyleCnt="4">
        <dgm:presLayoutVars>
          <dgm:chMax val="0"/>
          <dgm:chPref val="0"/>
        </dgm:presLayoutVars>
      </dgm:prSet>
      <dgm:spPr/>
    </dgm:pt>
    <dgm:pt modelId="{94CB5297-798B-488A-A489-77FCBEBD6B7D}" type="pres">
      <dgm:prSet presAssocID="{64DD9BE4-476A-416D-ABBC-1511601A81CA}" presName="sibTrans" presStyleCnt="0"/>
      <dgm:spPr/>
    </dgm:pt>
    <dgm:pt modelId="{32E2E751-2179-47C6-9E5F-D6AD481B7866}" type="pres">
      <dgm:prSet presAssocID="{C00DC789-F149-4890-B8D3-6CCA78FE0595}" presName="compNode" presStyleCnt="0"/>
      <dgm:spPr/>
    </dgm:pt>
    <dgm:pt modelId="{2EDE7830-C848-4F67-9DC3-A0156CEC1B6D}" type="pres">
      <dgm:prSet presAssocID="{C00DC789-F149-4890-B8D3-6CCA78FE0595}" presName="bgRect" presStyleLbl="bgShp" presStyleIdx="3" presStyleCnt="4"/>
      <dgm:spPr/>
    </dgm:pt>
    <dgm:pt modelId="{451FD140-BD1B-494D-9197-EEF409F2F146}" type="pres">
      <dgm:prSet presAssocID="{C00DC789-F149-4890-B8D3-6CCA78FE059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me"/>
        </a:ext>
      </dgm:extLst>
    </dgm:pt>
    <dgm:pt modelId="{F2DE0C5B-F0ED-4705-8BBD-346DD6387D39}" type="pres">
      <dgm:prSet presAssocID="{C00DC789-F149-4890-B8D3-6CCA78FE0595}" presName="spaceRect" presStyleCnt="0"/>
      <dgm:spPr/>
    </dgm:pt>
    <dgm:pt modelId="{FFF1CC07-9DFD-454F-AC9C-A2D0B06371D6}" type="pres">
      <dgm:prSet presAssocID="{C00DC789-F149-4890-B8D3-6CCA78FE059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F391407-0F01-44E3-8E0B-5F7ED9D29B3D}" type="presOf" srcId="{0D9931EE-4209-44C4-9B5C-7B7A12F7B6AD}" destId="{2312DB40-67FE-4749-9AE4-A92C63349873}" srcOrd="0" destOrd="0" presId="urn:microsoft.com/office/officeart/2018/2/layout/IconVerticalSolidList"/>
    <dgm:cxn modelId="{915AFF1C-E755-4930-AD57-41C1DEA0BEF4}" type="presOf" srcId="{11EEAC06-973B-40A8-AFE2-03F0AEBB00BB}" destId="{536841B2-D072-41C4-B3DD-1DAAA90C19A5}" srcOrd="0" destOrd="0" presId="urn:microsoft.com/office/officeart/2018/2/layout/IconVerticalSolidList"/>
    <dgm:cxn modelId="{B7D1CA26-2919-40B9-B523-D3D1AAC45DCF}" srcId="{9CAA1168-9C5B-443A-9D46-AD1EF88E2D71}" destId="{C00DC789-F149-4890-B8D3-6CCA78FE0595}" srcOrd="3" destOrd="0" parTransId="{887DE3A3-F17F-4513-9E1C-8A9CF2E6547E}" sibTransId="{8FE544E3-1B2D-40A3-9BCB-8DB73FFEAA19}"/>
    <dgm:cxn modelId="{5C914265-B33C-4539-B35A-1282EA4C5AFB}" type="presOf" srcId="{558F66E9-0E4E-4504-BED5-F12C04371BFA}" destId="{2AA768DC-A47D-42E1-8A23-E4A793A2C36D}" srcOrd="0" destOrd="0" presId="urn:microsoft.com/office/officeart/2018/2/layout/IconVerticalSolidList"/>
    <dgm:cxn modelId="{761EA059-996F-49E0-AB51-39AC1591399A}" type="presOf" srcId="{C00DC789-F149-4890-B8D3-6CCA78FE0595}" destId="{FFF1CC07-9DFD-454F-AC9C-A2D0B06371D6}" srcOrd="0" destOrd="0" presId="urn:microsoft.com/office/officeart/2018/2/layout/IconVerticalSolidList"/>
    <dgm:cxn modelId="{CA64937E-8E32-4E5F-8FF7-EFF29833C74C}" srcId="{9CAA1168-9C5B-443A-9D46-AD1EF88E2D71}" destId="{558F66E9-0E4E-4504-BED5-F12C04371BFA}" srcOrd="2" destOrd="0" parTransId="{C717911F-1A19-48AA-85AC-0B46D337597F}" sibTransId="{64DD9BE4-476A-416D-ABBC-1511601A81CA}"/>
    <dgm:cxn modelId="{CBBB488A-295E-43A7-822D-6BC69E029315}" srcId="{9CAA1168-9C5B-443A-9D46-AD1EF88E2D71}" destId="{0D9931EE-4209-44C4-9B5C-7B7A12F7B6AD}" srcOrd="0" destOrd="0" parTransId="{27375806-0B04-45DD-B6BF-6366730E8CD1}" sibTransId="{F6F01B4B-D92F-456D-9EDB-D54FAEDC5961}"/>
    <dgm:cxn modelId="{42C9AAAE-CA82-4E06-A930-A7986C0D64BF}" srcId="{9CAA1168-9C5B-443A-9D46-AD1EF88E2D71}" destId="{11EEAC06-973B-40A8-AFE2-03F0AEBB00BB}" srcOrd="1" destOrd="0" parTransId="{DA985F72-468A-4E1B-A866-8293C43E7C59}" sibTransId="{30637072-CDF7-48ED-98A0-FE62508B626B}"/>
    <dgm:cxn modelId="{6FF574E5-B110-4F9F-9A62-920E6A3A5EA8}" type="presOf" srcId="{9CAA1168-9C5B-443A-9D46-AD1EF88E2D71}" destId="{EB86395F-1275-41B9-803F-BC58833C5170}" srcOrd="0" destOrd="0" presId="urn:microsoft.com/office/officeart/2018/2/layout/IconVerticalSolidList"/>
    <dgm:cxn modelId="{24F0CC8B-96FD-4932-82BC-FFAFEBCA51F9}" type="presParOf" srcId="{EB86395F-1275-41B9-803F-BC58833C5170}" destId="{551B5CAA-A44D-4C4E-AF08-CE7FFB7F67EC}" srcOrd="0" destOrd="0" presId="urn:microsoft.com/office/officeart/2018/2/layout/IconVerticalSolidList"/>
    <dgm:cxn modelId="{69AF31D7-65EF-4016-9B87-AA429C352105}" type="presParOf" srcId="{551B5CAA-A44D-4C4E-AF08-CE7FFB7F67EC}" destId="{3AAC91A0-C5B5-430E-BB8C-95B5B7D15CF6}" srcOrd="0" destOrd="0" presId="urn:microsoft.com/office/officeart/2018/2/layout/IconVerticalSolidList"/>
    <dgm:cxn modelId="{ADDD5492-5957-4EA7-AE13-F1449F9BE653}" type="presParOf" srcId="{551B5CAA-A44D-4C4E-AF08-CE7FFB7F67EC}" destId="{7DC65152-8475-45EA-B1D1-3EE75F5A42C1}" srcOrd="1" destOrd="0" presId="urn:microsoft.com/office/officeart/2018/2/layout/IconVerticalSolidList"/>
    <dgm:cxn modelId="{140EC818-6EC1-4EF2-AB2D-B692A31C6926}" type="presParOf" srcId="{551B5CAA-A44D-4C4E-AF08-CE7FFB7F67EC}" destId="{2B641B3A-FAC6-4252-B83D-4C559803D9E9}" srcOrd="2" destOrd="0" presId="urn:microsoft.com/office/officeart/2018/2/layout/IconVerticalSolidList"/>
    <dgm:cxn modelId="{64A0F8A4-89D7-4672-94A0-5D15B326B126}" type="presParOf" srcId="{551B5CAA-A44D-4C4E-AF08-CE7FFB7F67EC}" destId="{2312DB40-67FE-4749-9AE4-A92C63349873}" srcOrd="3" destOrd="0" presId="urn:microsoft.com/office/officeart/2018/2/layout/IconVerticalSolidList"/>
    <dgm:cxn modelId="{B8057FE6-6F79-463A-90EC-AA4F4068B7FD}" type="presParOf" srcId="{EB86395F-1275-41B9-803F-BC58833C5170}" destId="{275437BB-5568-4291-A050-BC944FB48F7D}" srcOrd="1" destOrd="0" presId="urn:microsoft.com/office/officeart/2018/2/layout/IconVerticalSolidList"/>
    <dgm:cxn modelId="{D6B421D3-A366-49DA-BBCE-FA8D38C7AB32}" type="presParOf" srcId="{EB86395F-1275-41B9-803F-BC58833C5170}" destId="{03ED84E2-4D58-4D79-9527-3B8D165A60CD}" srcOrd="2" destOrd="0" presId="urn:microsoft.com/office/officeart/2018/2/layout/IconVerticalSolidList"/>
    <dgm:cxn modelId="{14F8231F-683F-4441-B4F6-76F4273752B7}" type="presParOf" srcId="{03ED84E2-4D58-4D79-9527-3B8D165A60CD}" destId="{AD610F07-0D3E-4C12-95FB-9B3BC576F6EB}" srcOrd="0" destOrd="0" presId="urn:microsoft.com/office/officeart/2018/2/layout/IconVerticalSolidList"/>
    <dgm:cxn modelId="{FE019325-A83E-4F74-8689-9A5041E44033}" type="presParOf" srcId="{03ED84E2-4D58-4D79-9527-3B8D165A60CD}" destId="{9CF25146-6C49-46C7-87A5-F180D014F64B}" srcOrd="1" destOrd="0" presId="urn:microsoft.com/office/officeart/2018/2/layout/IconVerticalSolidList"/>
    <dgm:cxn modelId="{0E3F1B22-3594-4190-80A2-B3D11423006C}" type="presParOf" srcId="{03ED84E2-4D58-4D79-9527-3B8D165A60CD}" destId="{6B92AF46-0C22-42E4-8517-CE6C284B39F3}" srcOrd="2" destOrd="0" presId="urn:microsoft.com/office/officeart/2018/2/layout/IconVerticalSolidList"/>
    <dgm:cxn modelId="{279D63F5-5B1B-438E-B152-8FE50BB998A7}" type="presParOf" srcId="{03ED84E2-4D58-4D79-9527-3B8D165A60CD}" destId="{536841B2-D072-41C4-B3DD-1DAAA90C19A5}" srcOrd="3" destOrd="0" presId="urn:microsoft.com/office/officeart/2018/2/layout/IconVerticalSolidList"/>
    <dgm:cxn modelId="{55D6AFCC-FDB2-43D3-902A-27039D424568}" type="presParOf" srcId="{EB86395F-1275-41B9-803F-BC58833C5170}" destId="{1806642E-ECA8-4655-BF79-00CA26385DE7}" srcOrd="3" destOrd="0" presId="urn:microsoft.com/office/officeart/2018/2/layout/IconVerticalSolidList"/>
    <dgm:cxn modelId="{19E308F4-2800-4139-B06C-1944924EF6E7}" type="presParOf" srcId="{EB86395F-1275-41B9-803F-BC58833C5170}" destId="{1D4403BD-3765-42F8-A169-E1C958AB891F}" srcOrd="4" destOrd="0" presId="urn:microsoft.com/office/officeart/2018/2/layout/IconVerticalSolidList"/>
    <dgm:cxn modelId="{47E37C1B-D6CF-4AF4-BD02-9D56FD50140D}" type="presParOf" srcId="{1D4403BD-3765-42F8-A169-E1C958AB891F}" destId="{628441E5-507D-4752-8763-D196352EB104}" srcOrd="0" destOrd="0" presId="urn:microsoft.com/office/officeart/2018/2/layout/IconVerticalSolidList"/>
    <dgm:cxn modelId="{0968981D-657F-4322-BC1A-F4A1EF31FA19}" type="presParOf" srcId="{1D4403BD-3765-42F8-A169-E1C958AB891F}" destId="{0CC5B3B4-C384-44C7-A91A-D287441A2EB2}" srcOrd="1" destOrd="0" presId="urn:microsoft.com/office/officeart/2018/2/layout/IconVerticalSolidList"/>
    <dgm:cxn modelId="{E11A4157-6E89-4C24-85FE-A884D169638D}" type="presParOf" srcId="{1D4403BD-3765-42F8-A169-E1C958AB891F}" destId="{4C291F43-F73C-494C-8BEC-8B6EB16D1C8F}" srcOrd="2" destOrd="0" presId="urn:microsoft.com/office/officeart/2018/2/layout/IconVerticalSolidList"/>
    <dgm:cxn modelId="{C6DD5657-9ED6-4C7B-9FEC-7A4128AB91B3}" type="presParOf" srcId="{1D4403BD-3765-42F8-A169-E1C958AB891F}" destId="{2AA768DC-A47D-42E1-8A23-E4A793A2C36D}" srcOrd="3" destOrd="0" presId="urn:microsoft.com/office/officeart/2018/2/layout/IconVerticalSolidList"/>
    <dgm:cxn modelId="{02136F34-8D31-41CD-95F7-2BFE34F9CD21}" type="presParOf" srcId="{EB86395F-1275-41B9-803F-BC58833C5170}" destId="{94CB5297-798B-488A-A489-77FCBEBD6B7D}" srcOrd="5" destOrd="0" presId="urn:microsoft.com/office/officeart/2018/2/layout/IconVerticalSolidList"/>
    <dgm:cxn modelId="{A08E69EB-1E4E-4C7E-9340-B1CB97036493}" type="presParOf" srcId="{EB86395F-1275-41B9-803F-BC58833C5170}" destId="{32E2E751-2179-47C6-9E5F-D6AD481B7866}" srcOrd="6" destOrd="0" presId="urn:microsoft.com/office/officeart/2018/2/layout/IconVerticalSolidList"/>
    <dgm:cxn modelId="{AE2963DB-E0BE-463C-8687-7F1959A233A3}" type="presParOf" srcId="{32E2E751-2179-47C6-9E5F-D6AD481B7866}" destId="{2EDE7830-C848-4F67-9DC3-A0156CEC1B6D}" srcOrd="0" destOrd="0" presId="urn:microsoft.com/office/officeart/2018/2/layout/IconVerticalSolidList"/>
    <dgm:cxn modelId="{363D8031-D8DC-411E-8093-76D59A90461C}" type="presParOf" srcId="{32E2E751-2179-47C6-9E5F-D6AD481B7866}" destId="{451FD140-BD1B-494D-9197-EEF409F2F146}" srcOrd="1" destOrd="0" presId="urn:microsoft.com/office/officeart/2018/2/layout/IconVerticalSolidList"/>
    <dgm:cxn modelId="{94266421-8E8B-47A6-B8BF-EF040BCEDBBD}" type="presParOf" srcId="{32E2E751-2179-47C6-9E5F-D6AD481B7866}" destId="{F2DE0C5B-F0ED-4705-8BBD-346DD6387D39}" srcOrd="2" destOrd="0" presId="urn:microsoft.com/office/officeart/2018/2/layout/IconVerticalSolidList"/>
    <dgm:cxn modelId="{1B99D58F-8A91-488F-AF17-4BA793D3B79E}" type="presParOf" srcId="{32E2E751-2179-47C6-9E5F-D6AD481B7866}" destId="{FFF1CC07-9DFD-454F-AC9C-A2D0B06371D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AC91A0-C5B5-430E-BB8C-95B5B7D15CF6}">
      <dsp:nvSpPr>
        <dsp:cNvPr id="0" name=""/>
        <dsp:cNvSpPr/>
      </dsp:nvSpPr>
      <dsp:spPr>
        <a:xfrm>
          <a:off x="0" y="2022"/>
          <a:ext cx="6172199" cy="10251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65152-8475-45EA-B1D1-3EE75F5A42C1}">
      <dsp:nvSpPr>
        <dsp:cNvPr id="0" name=""/>
        <dsp:cNvSpPr/>
      </dsp:nvSpPr>
      <dsp:spPr>
        <a:xfrm>
          <a:off x="310115" y="232687"/>
          <a:ext cx="563846" cy="5638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12DB40-67FE-4749-9AE4-A92C63349873}">
      <dsp:nvSpPr>
        <dsp:cNvPr id="0" name=""/>
        <dsp:cNvSpPr/>
      </dsp:nvSpPr>
      <dsp:spPr>
        <a:xfrm>
          <a:off x="1184076" y="2022"/>
          <a:ext cx="4988123" cy="1025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98" tIns="108498" rIns="108498" bIns="108498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After event meet up</a:t>
          </a:r>
          <a:endParaRPr lang="en-US" sz="2400" kern="1200" dirty="0"/>
        </a:p>
      </dsp:txBody>
      <dsp:txXfrm>
        <a:off x="1184076" y="2022"/>
        <a:ext cx="4988123" cy="1025174"/>
      </dsp:txXfrm>
    </dsp:sp>
    <dsp:sp modelId="{AD610F07-0D3E-4C12-95FB-9B3BC576F6EB}">
      <dsp:nvSpPr>
        <dsp:cNvPr id="0" name=""/>
        <dsp:cNvSpPr/>
      </dsp:nvSpPr>
      <dsp:spPr>
        <a:xfrm>
          <a:off x="0" y="1283491"/>
          <a:ext cx="6172199" cy="10251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F25146-6C49-46C7-87A5-F180D014F64B}">
      <dsp:nvSpPr>
        <dsp:cNvPr id="0" name=""/>
        <dsp:cNvSpPr/>
      </dsp:nvSpPr>
      <dsp:spPr>
        <a:xfrm>
          <a:off x="310115" y="1514155"/>
          <a:ext cx="563846" cy="5638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841B2-D072-41C4-B3DD-1DAAA90C19A5}">
      <dsp:nvSpPr>
        <dsp:cNvPr id="0" name=""/>
        <dsp:cNvSpPr/>
      </dsp:nvSpPr>
      <dsp:spPr>
        <a:xfrm>
          <a:off x="1184076" y="1283491"/>
          <a:ext cx="4988123" cy="1025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98" tIns="108498" rIns="108498" bIns="10849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Round 6 Brewing</a:t>
          </a:r>
          <a:endParaRPr lang="en-US" sz="2200" kern="1200" dirty="0"/>
        </a:p>
      </dsp:txBody>
      <dsp:txXfrm>
        <a:off x="1184076" y="1283491"/>
        <a:ext cx="4988123" cy="1025174"/>
      </dsp:txXfrm>
    </dsp:sp>
    <dsp:sp modelId="{628441E5-507D-4752-8763-D196352EB104}">
      <dsp:nvSpPr>
        <dsp:cNvPr id="0" name=""/>
        <dsp:cNvSpPr/>
      </dsp:nvSpPr>
      <dsp:spPr>
        <a:xfrm>
          <a:off x="0" y="2564959"/>
          <a:ext cx="6172199" cy="10251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C5B3B4-C384-44C7-A91A-D287441A2EB2}">
      <dsp:nvSpPr>
        <dsp:cNvPr id="0" name=""/>
        <dsp:cNvSpPr/>
      </dsp:nvSpPr>
      <dsp:spPr>
        <a:xfrm>
          <a:off x="310115" y="2795623"/>
          <a:ext cx="563846" cy="5638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768DC-A47D-42E1-8A23-E4A793A2C36D}">
      <dsp:nvSpPr>
        <dsp:cNvPr id="0" name=""/>
        <dsp:cNvSpPr/>
      </dsp:nvSpPr>
      <dsp:spPr>
        <a:xfrm>
          <a:off x="1184076" y="2564959"/>
          <a:ext cx="4988123" cy="1025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98" tIns="108498" rIns="108498" bIns="10849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427 Whitecrest Drive, Maryville</a:t>
          </a:r>
        </a:p>
      </dsp:txBody>
      <dsp:txXfrm>
        <a:off x="1184076" y="2564959"/>
        <a:ext cx="4988123" cy="1025174"/>
      </dsp:txXfrm>
    </dsp:sp>
    <dsp:sp modelId="{2EDE7830-C848-4F67-9DC3-A0156CEC1B6D}">
      <dsp:nvSpPr>
        <dsp:cNvPr id="0" name=""/>
        <dsp:cNvSpPr/>
      </dsp:nvSpPr>
      <dsp:spPr>
        <a:xfrm>
          <a:off x="0" y="3846427"/>
          <a:ext cx="6172199" cy="1025174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1FD140-BD1B-494D-9197-EEF409F2F146}">
      <dsp:nvSpPr>
        <dsp:cNvPr id="0" name=""/>
        <dsp:cNvSpPr/>
      </dsp:nvSpPr>
      <dsp:spPr>
        <a:xfrm>
          <a:off x="310115" y="4077091"/>
          <a:ext cx="563846" cy="5638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1CC07-9DFD-454F-AC9C-A2D0B06371D6}">
      <dsp:nvSpPr>
        <dsp:cNvPr id="0" name=""/>
        <dsp:cNvSpPr/>
      </dsp:nvSpPr>
      <dsp:spPr>
        <a:xfrm>
          <a:off x="1184076" y="3846427"/>
          <a:ext cx="4988123" cy="10251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8498" tIns="108498" rIns="108498" bIns="10849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(Near Home Depot)</a:t>
          </a:r>
        </a:p>
      </dsp:txBody>
      <dsp:txXfrm>
        <a:off x="1184076" y="3846427"/>
        <a:ext cx="4988123" cy="10251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Docs/azure-docs/blob/main/articles/active-directory-b2c/overview.md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azure-docs/articles/active-directory-b2c/overview.md at main · </a:t>
            </a:r>
            <a:r>
              <a:rPr lang="en-US" dirty="0" err="1">
                <a:hlinkClick r:id="rId3"/>
              </a:rPr>
              <a:t>MicrosoftDocs</a:t>
            </a:r>
            <a:r>
              <a:rPr lang="en-US" dirty="0">
                <a:hlinkClick r:id="rId3"/>
              </a:rPr>
              <a:t>/azure-docs · GitHub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5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completely separate service designed for a different purpose than </a:t>
            </a:r>
            <a:r>
              <a:rPr lang="en-US" dirty="0" err="1"/>
              <a:t>Entra</a:t>
            </a:r>
            <a:endParaRPr lang="en-US" dirty="0"/>
          </a:p>
          <a:p>
            <a:r>
              <a:rPr lang="en-US" dirty="0"/>
              <a:t>made for </a:t>
            </a:r>
            <a:r>
              <a:rPr lang="en-US" dirty="0" err="1"/>
              <a:t>devs</a:t>
            </a:r>
            <a:r>
              <a:rPr lang="en-US" dirty="0"/>
              <a:t> and IT Pros who need safe and secure auth service</a:t>
            </a:r>
          </a:p>
          <a:p>
            <a:r>
              <a:rPr lang="en-US" dirty="0"/>
              <a:t>local accounts (stored directly in AAD B2C directory)</a:t>
            </a:r>
          </a:p>
          <a:p>
            <a:r>
              <a:rPr lang="en-US" dirty="0"/>
              <a:t>social media accounts</a:t>
            </a:r>
          </a:p>
          <a:p>
            <a:r>
              <a:rPr lang="en-US" dirty="0"/>
              <a:t>enterprise accounts</a:t>
            </a:r>
          </a:p>
          <a:p>
            <a:endParaRPr lang="en-US" dirty="0"/>
          </a:p>
          <a:p>
            <a:r>
              <a:rPr lang="en-US" dirty="0" err="1"/>
              <a:t>Entra</a:t>
            </a:r>
            <a:r>
              <a:rPr lang="en-US" dirty="0"/>
              <a:t>: only work or school accounts and Microsoft accounts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28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Identity as a Service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customer-facing websites and apps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users can leverage their preferred accounts: local, social, or enterprise accounts SSO access to custom apps, websites, or APIs.</a:t>
            </a:r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/>
              <a:t>Entra</a:t>
            </a:r>
            <a:r>
              <a:rPr lang="en-US" dirty="0"/>
              <a:t>, designed to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61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TFP: Trust Framework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64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12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10D30-53BC-148C-2C62-C2344AB9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C9533-6D78-E5C2-0D5F-CA5FE73C8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B05D8-BE3B-DCA9-99EE-0A5ACF353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AAD B2C removes the cookie, but other apps may implement other SSO mechanisms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F40A-9400-378D-DFFE-DE1BC92F6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24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https://m365custompages.blob.core.windows.net/custom-pages/unified.html</a:t>
            </a:r>
          </a:p>
          <a:p>
            <a:r>
              <a:rPr lang="en-US" dirty="0"/>
              <a:t>https://woodgrovedemo.com/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0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2E327-8892-3662-219B-2FBB5C9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5180-A928-3436-3AA6-3A230D9DE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BC5A2-2B3D-05BD-69B1-35B51BD2B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6D77A-93DF-0CDC-8805-2259C9576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460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48C2E-E4AF-D2B9-2DE2-3516E9F3F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312DB-97C3-197A-F7B2-A7FB5CEB7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7F3DD-4C0B-F621-1EA1-959C4DB26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AAD B2C removes the cookie, but other apps may implement other SSO mechanisms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7EF99-04A7-6DA7-3FF6-EE110D798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2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ctive-directory-b2c/customize-ui-with-html?pivots=b2c-user-flow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azure/active-directory-b2c/customize-ui?pivots=b2c-user-flow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b2ciefsetupapp.azurewebsites.net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4" Type="http://schemas.openxmlformats.org/officeDocument/2006/relationships/hyperlink" Target="https://b2ciefsetupapp.azurewebsites.ne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ach11.co/sessions/m365-cd-march-2024" TargetMode="Externa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4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MicrosoftDocs/azure-docs/blob/main/articles/active-directory-b2c/overview.md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otnet/comments/wptidc/azure_ad_b2c_is_the_very_worst_microsoft_service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ntra/fundamentals/new-name#what-names-arent-chang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icrosoft.com/en-us/identity/customers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3912172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Century Gothic" panose="020B0502020202020204" pitchFamily="34" charset="0"/>
              </a:rPr>
              <a:t>Knoxville M365 Community Day</a:t>
            </a: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r>
              <a:rPr lang="en-US" sz="2800" b="1" i="0" dirty="0">
                <a:effectLst/>
                <a:latin typeface="Century Gothic" panose="020B0502020202020204" pitchFamily="34" charset="0"/>
              </a:rPr>
              <a:t>Simplify Customer </a:t>
            </a:r>
            <a:r>
              <a:rPr lang="en-US" sz="2800" b="1" dirty="0">
                <a:latin typeface="Century Gothic" panose="020B0502020202020204" pitchFamily="34" charset="0"/>
              </a:rPr>
              <a:t>I</a:t>
            </a:r>
            <a:r>
              <a:rPr lang="en-US" sz="2800" b="1" i="0" dirty="0">
                <a:effectLst/>
                <a:latin typeface="Century Gothic" panose="020B0502020202020204" pitchFamily="34" charset="0"/>
              </a:rPr>
              <a:t>dentity &amp; </a:t>
            </a:r>
            <a:r>
              <a:rPr lang="en-US" sz="2800" b="1" dirty="0">
                <a:latin typeface="Century Gothic" panose="020B0502020202020204" pitchFamily="34" charset="0"/>
              </a:rPr>
              <a:t>A</a:t>
            </a:r>
            <a:r>
              <a:rPr lang="en-US" sz="2800" b="1" i="0" dirty="0">
                <a:effectLst/>
                <a:latin typeface="Century Gothic" panose="020B0502020202020204" pitchFamily="34" charset="0"/>
              </a:rPr>
              <a:t>ccess Management (CIAM) with Azure AD B2C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341" r="16349" b="2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7AC752AA-D300-9237-A7FF-48F247EF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DE5C904-438B-4055-E4B8-64418E33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95E7B21-D41C-99D0-DC3C-10C298CF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414A0-B404-13AC-B37B-290BC182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BC07-A6F2-6518-9C80-E39C3327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22548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Register an application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1600" dirty="0">
                <a:latin typeface="Century Gothic" panose="020B0502020202020204" pitchFamily="34" charset="0"/>
              </a:rPr>
              <a:t>(similar to registering an app in </a:t>
            </a:r>
            <a:r>
              <a:rPr lang="en-US" sz="1600" dirty="0" err="1">
                <a:latin typeface="Century Gothic" panose="020B0502020202020204" pitchFamily="34" charset="0"/>
              </a:rPr>
              <a:t>Entra</a:t>
            </a:r>
            <a:r>
              <a:rPr lang="en-US" sz="1600" dirty="0">
                <a:latin typeface="Century Gothic" panose="020B0502020202020204" pitchFamily="34" charset="0"/>
              </a:rPr>
              <a:t>)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3F61CB6-C764-8C7A-2D02-2E5143A1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FE73001C-4CBF-8A1D-8F78-760D44D7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99319D9-9D16-2CE4-4034-88323D75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0756589A-8BCE-89C6-1D3E-3A9851D089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C8579-C3E1-229D-C3E1-610D2FC0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1835431"/>
            <a:ext cx="6196947" cy="35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66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20F3-EB7F-6679-F5A6-4313A50D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11D1-C68D-016D-F2DE-08E8DB65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User Flows</a:t>
            </a: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B870FCBD-77B3-7BD5-472E-AF1358C3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034DF60-207F-A9BC-88FF-26423F1F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585423E-1C29-E613-8F96-E8005A3A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23BA9234-70BB-4402-6618-7B6B9EDF4B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F67B0-8746-D0E7-5E0C-E5AAAC9AFF9F}"/>
              </a:ext>
            </a:extLst>
          </p:cNvPr>
          <p:cNvSpPr txBox="1"/>
          <p:nvPr/>
        </p:nvSpPr>
        <p:spPr>
          <a:xfrm>
            <a:off x="1518686" y="1031084"/>
            <a:ext cx="6001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Out-of-the-Box Policy (constrained customization)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Attributes/claims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API connectors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39628-950B-858A-598F-107C38E8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33" y="1474141"/>
            <a:ext cx="1957402" cy="442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83BAD-7D01-59B9-3D63-66E998D8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240" y="1609636"/>
            <a:ext cx="2229519" cy="41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37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9DAF-1AE5-B01A-A6C0-C7DD1355A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817E-0C2F-877C-AAD9-DB6D48E2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SSO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D0B2FDC-06A4-5D5C-49D6-22D71673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CFE89054-D6D0-139C-F0CD-7DF000C6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D52ABAEE-17B3-C605-424E-47D819A0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ED3ADF33-F122-226A-AE73-6C67C324D0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6AEFA-99C9-52FA-AF85-90D753E58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2122346"/>
            <a:ext cx="7780626" cy="3053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62AB0-5B08-7557-6D61-0FAAC357A819}"/>
              </a:ext>
            </a:extLst>
          </p:cNvPr>
          <p:cNvSpPr txBox="1"/>
          <p:nvPr/>
        </p:nvSpPr>
        <p:spPr>
          <a:xfrm>
            <a:off x="1518686" y="1031084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Check box, TTL,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Must do extra work to sign out of external sites/apps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63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B205-C53C-7B58-5BB9-E543EB7EA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3F55-1FB1-3FC6-63FF-0FBB31F0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22548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Customizing the UI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D5C120ED-F40C-2E13-6F05-7268F4BC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36433253-7220-E62C-B91E-8BCB37E7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CF52A24-D39D-7748-EF83-A06EEED3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D22BB58-5CB2-78E8-812B-596BFE03AB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8EA78-8A7D-FAB4-D772-54CD23670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1518404"/>
            <a:ext cx="5743617" cy="360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79287-4DD4-3779-DADD-288BC4C3E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568" y="859386"/>
            <a:ext cx="3334807" cy="4751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E8F98-3A65-39CC-10B2-27102A095851}"/>
              </a:ext>
            </a:extLst>
          </p:cNvPr>
          <p:cNvSpPr txBox="1"/>
          <p:nvPr/>
        </p:nvSpPr>
        <p:spPr>
          <a:xfrm>
            <a:off x="7567991" y="5638812"/>
            <a:ext cx="3937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6"/>
              </a:rPr>
              <a:t>Customize the user interface - Azure AD B2C | Microsoft Learn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AE226-7535-3661-20EB-11F4C6FF9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370" y="4238627"/>
            <a:ext cx="3757640" cy="1400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6CED1-33C0-9F05-E9BE-145114D68170}"/>
              </a:ext>
            </a:extLst>
          </p:cNvPr>
          <p:cNvSpPr txBox="1"/>
          <p:nvPr/>
        </p:nvSpPr>
        <p:spPr>
          <a:xfrm>
            <a:off x="776542" y="5666601"/>
            <a:ext cx="4006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8"/>
              </a:rPr>
              <a:t>Customize the user interface with HTML templates in AAD B2C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8625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9886-0EDF-5766-A459-C40802E9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EFA1-3360-D1E8-5BE0-8A982C4E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Custom Policies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BCF923A9-9A17-A2F8-741E-A8BBC539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2DBDFEB0-1D11-2157-40C1-F00343D7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457730A-5DD5-9F93-FA60-6DBFFFCE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06858A51-F666-F78A-6531-829BC34EB0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C7CC4-0B12-7444-C304-27A2B0307A24}"/>
              </a:ext>
            </a:extLst>
          </p:cNvPr>
          <p:cNvSpPr txBox="1"/>
          <p:nvPr/>
        </p:nvSpPr>
        <p:spPr>
          <a:xfrm>
            <a:off x="1518686" y="1031084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Call external APIs, integrate with services, etc.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Progressive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Automated setup app: </a:t>
            </a:r>
            <a:r>
              <a:rPr lang="en-US" dirty="0">
                <a:hlinkClick r:id="rId4"/>
              </a:rPr>
              <a:t>IEF Setup (b2ciefsetupapp.azurewebsites.net)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88237-7A9B-85D4-5628-6414E7682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406" y="2087971"/>
            <a:ext cx="2773746" cy="37191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6BB1F9-98C8-0C31-642E-1C2462822CD2}"/>
              </a:ext>
            </a:extLst>
          </p:cNvPr>
          <p:cNvGrpSpPr/>
          <p:nvPr/>
        </p:nvGrpSpPr>
        <p:grpSpPr>
          <a:xfrm>
            <a:off x="3680717" y="2127095"/>
            <a:ext cx="4472683" cy="1165116"/>
            <a:chOff x="4696413" y="4266420"/>
            <a:chExt cx="4472683" cy="1165116"/>
          </a:xfrm>
        </p:grpSpPr>
        <p:sp>
          <p:nvSpPr>
            <p:cNvPr id="9" name="Callout: Line with Accent Bar 8">
              <a:extLst>
                <a:ext uri="{FF2B5EF4-FFF2-40B4-BE49-F238E27FC236}">
                  <a16:creationId xmlns:a16="http://schemas.microsoft.com/office/drawing/2014/main" id="{3D74B226-5009-E577-DCE3-D75B1EE894AB}"/>
                </a:ext>
              </a:extLst>
            </p:cNvPr>
            <p:cNvSpPr/>
            <p:nvPr/>
          </p:nvSpPr>
          <p:spPr>
            <a:xfrm>
              <a:off x="4754880" y="4270248"/>
              <a:ext cx="4014216" cy="1161288"/>
            </a:xfrm>
            <a:prstGeom prst="accentCallout1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82A1D5-0B29-8CA6-52F4-8FDD706B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6413" y="4266420"/>
              <a:ext cx="4472683" cy="116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98189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0D52-BBED-ABDE-BF39-0C99A5FD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0EB7-09DB-39B1-2F07-075F0E5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700" kern="1200" dirty="0">
                <a:latin typeface="Century Gothic" panose="020B0502020202020204" pitchFamily="34" charset="0"/>
              </a:rPr>
              <a:t>Custom Policies (cont.)</a:t>
            </a:r>
            <a:br>
              <a:rPr lang="en-US" sz="3000" kern="1200" dirty="0">
                <a:latin typeface="+mj-lt"/>
                <a:ea typeface="+mj-ea"/>
                <a:cs typeface="+mj-cs"/>
              </a:rPr>
            </a:br>
            <a:br>
              <a:rPr lang="en-US" sz="3000" kern="1200" dirty="0">
                <a:latin typeface="+mj-lt"/>
                <a:ea typeface="+mj-ea"/>
                <a:cs typeface="+mj-cs"/>
              </a:rPr>
            </a:br>
            <a:endParaRPr lang="en-US" sz="3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FE683-D0D4-70F6-7A45-621985B8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078" y="621665"/>
            <a:ext cx="5460644" cy="487362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D338B-25CE-780A-AA88-36C6EC8B7C63}"/>
              </a:ext>
            </a:extLst>
          </p:cNvPr>
          <p:cNvSpPr txBox="1"/>
          <p:nvPr/>
        </p:nvSpPr>
        <p:spPr>
          <a:xfrm>
            <a:off x="839788" y="2057400"/>
            <a:ext cx="4546028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Progressive Profiling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Automated setup app: </a:t>
            </a: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hlinkClick r:id="rId4"/>
              </a:rPr>
              <a:t>IEF Setup (b2ciefsetupapp.azurewebsites.net)</a:t>
            </a:r>
            <a:endParaRPr lang="en-US" kern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D1250456-AC37-800F-8DA0-B47A1811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20XX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20E3D47-6954-1DBF-726D-74E603E9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F74820DC-037B-3F6E-6623-1051A109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CFEA5906-C005-652D-5817-5C0F3C26D75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l="13" r="13"/>
          <a:stretch>
            <a:fillRect/>
          </a:stretch>
        </p:blipFill>
        <p:spPr>
          <a:xfrm>
            <a:off x="1524" y="5943600"/>
            <a:ext cx="12188952" cy="9144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8E4F7-D332-4752-E0C3-A6F16D77C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4" r="7545"/>
          <a:stretch/>
        </p:blipFill>
        <p:spPr>
          <a:xfrm>
            <a:off x="6912864" y="5103661"/>
            <a:ext cx="4837176" cy="535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292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6D33-68EB-7172-F298-D71E18EC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F2CB-E0D9-9CF9-488D-D675CF94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100" y="3757509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Thank you for attending!</a:t>
            </a:r>
            <a:br>
              <a:rPr lang="en-US" sz="2800" b="1" dirty="0">
                <a:latin typeface="Century Gothic" panose="020B0502020202020204" pitchFamily="34" charset="0"/>
              </a:rPr>
            </a:br>
            <a:br>
              <a:rPr lang="en-US" sz="2800" b="1" dirty="0">
                <a:latin typeface="Century Gothic" panose="020B0502020202020204" pitchFamily="34" charset="0"/>
              </a:rPr>
            </a:br>
            <a:r>
              <a:rPr lang="en-US" sz="2800" b="1" dirty="0">
                <a:latin typeface="Century Gothic" panose="020B0502020202020204" pitchFamily="34" charset="0"/>
              </a:rPr>
              <a:t>Please reach out with any questions!</a:t>
            </a:r>
            <a:endParaRPr lang="en-US" sz="13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0F08E15-9138-FA17-7F9C-71E386056F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756FE8-1D10-5D7F-7771-B20445AA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7260E0-DE49-6954-BE07-512792F4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863EF52-EFD3-2400-62FA-3C639002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D0C01A-1264-BEFC-9C5F-BA382795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1788DBC6-E254-3DE8-EB76-8D872EDF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  <p:pic>
        <p:nvPicPr>
          <p:cNvPr id="9" name="Picture 8" descr="A qr code on a white square&#10;&#10;Description automatically generated">
            <a:extLst>
              <a:ext uri="{FF2B5EF4-FFF2-40B4-BE49-F238E27FC236}">
                <a16:creationId xmlns:a16="http://schemas.microsoft.com/office/drawing/2014/main" id="{7A06CB7C-24C5-85CE-9769-795E615D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00" y="989012"/>
            <a:ext cx="2917457" cy="2917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EA201-DE5E-D977-1844-C640A7B969B3}"/>
              </a:ext>
            </a:extLst>
          </p:cNvPr>
          <p:cNvSpPr txBox="1"/>
          <p:nvPr/>
        </p:nvSpPr>
        <p:spPr>
          <a:xfrm>
            <a:off x="2175680" y="5936160"/>
            <a:ext cx="78406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hlinkClick r:id="rId5"/>
              </a:rPr>
              <a:t>https://mach11.co/sessions/m365-cd-march-2024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2244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78550-E215-5BA8-7136-D985F476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656BA2-27E9-EA03-62E9-549B0D70F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CF91DA-525A-CA42-AEDB-7DB72C3A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34893-2AB1-8C96-778B-3F0908B0F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 descr="A black and white image of a city skyline&#10;&#10;Description automatically generated">
            <a:extLst>
              <a:ext uri="{FF2B5EF4-FFF2-40B4-BE49-F238E27FC236}">
                <a16:creationId xmlns:a16="http://schemas.microsoft.com/office/drawing/2014/main" id="{966C4A19-6EA7-9907-1858-B455255CA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453" y="220415"/>
            <a:ext cx="6627093" cy="2859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6F94CC-E2A3-BA7C-C07D-1BAC69BE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3207391"/>
            <a:ext cx="5403273" cy="636358"/>
          </a:xfrm>
          <a:prstGeom prst="rect">
            <a:avLst/>
          </a:prstGeom>
        </p:spPr>
      </p:pic>
      <p:pic>
        <p:nvPicPr>
          <p:cNvPr id="8" name="Picture 7" descr="Blue letters on a black background&#10;&#10;Description automatically generated">
            <a:extLst>
              <a:ext uri="{FF2B5EF4-FFF2-40B4-BE49-F238E27FC236}">
                <a16:creationId xmlns:a16="http://schemas.microsoft.com/office/drawing/2014/main" id="{E8F0F4E1-229B-6197-A27F-08F49F11C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235" y="4019507"/>
            <a:ext cx="2759365" cy="1080542"/>
          </a:xfrm>
          <a:prstGeom prst="rect">
            <a:avLst/>
          </a:prstGeom>
        </p:spPr>
      </p:pic>
      <p:pic>
        <p:nvPicPr>
          <p:cNvPr id="9" name="Picture 8" descr="A logo for a company&#10;&#10;Description automatically generated">
            <a:extLst>
              <a:ext uri="{FF2B5EF4-FFF2-40B4-BE49-F238E27FC236}">
                <a16:creationId xmlns:a16="http://schemas.microsoft.com/office/drawing/2014/main" id="{89C59160-E5DE-5313-0CAE-DA4357412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7471" y="4031805"/>
            <a:ext cx="2623705" cy="1068244"/>
          </a:xfrm>
          <a:prstGeom prst="rect">
            <a:avLst/>
          </a:prstGeom>
        </p:spPr>
      </p:pic>
      <p:pic>
        <p:nvPicPr>
          <p:cNvPr id="10" name="Picture 9" descr="A blue and yellow logo&#10;&#10;Description automatically generated">
            <a:extLst>
              <a:ext uri="{FF2B5EF4-FFF2-40B4-BE49-F238E27FC236}">
                <a16:creationId xmlns:a16="http://schemas.microsoft.com/office/drawing/2014/main" id="{D204E96F-CC4C-FA65-07BE-6DE8161191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5808" y="4676055"/>
            <a:ext cx="2274455" cy="14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7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1E6EA-0D09-28AB-F4DE-37EEDB69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C2753-BAD7-F45F-C9FF-A8139565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A59B8-842E-7D13-F805-A7531899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67A7-D52D-8BAB-8DA1-AE08AB2B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71631-4A9D-6A71-0732-07D384736433}"/>
              </a:ext>
            </a:extLst>
          </p:cNvPr>
          <p:cNvSpPr txBox="1"/>
          <p:nvPr/>
        </p:nvSpPr>
        <p:spPr>
          <a:xfrm>
            <a:off x="4378518" y="635277"/>
            <a:ext cx="3434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Gothic" panose="020B0502020202020204" pitchFamily="34" charset="0"/>
              </a:rPr>
              <a:t>Session feedback</a:t>
            </a:r>
          </a:p>
        </p:txBody>
      </p:sp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665271F-74A1-035B-7BD7-053D9E2B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7767" y="2210768"/>
            <a:ext cx="2436464" cy="24364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170C04-F1CB-D720-2CC6-FD8C1A7CDA5E}"/>
              </a:ext>
            </a:extLst>
          </p:cNvPr>
          <p:cNvSpPr txBox="1"/>
          <p:nvPr/>
        </p:nvSpPr>
        <p:spPr>
          <a:xfrm>
            <a:off x="1483479" y="2828835"/>
            <a:ext cx="145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👍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B94501-6117-F10A-C17A-D9ADB789FB9A}"/>
              </a:ext>
            </a:extLst>
          </p:cNvPr>
          <p:cNvSpPr txBox="1"/>
          <p:nvPr/>
        </p:nvSpPr>
        <p:spPr>
          <a:xfrm>
            <a:off x="9255877" y="2828835"/>
            <a:ext cx="14526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28D23B-E514-41E4-FA98-45EAEDF3A446}"/>
              </a:ext>
            </a:extLst>
          </p:cNvPr>
          <p:cNvSpPr txBox="1"/>
          <p:nvPr/>
        </p:nvSpPr>
        <p:spPr>
          <a:xfrm>
            <a:off x="2465037" y="4901626"/>
            <a:ext cx="72619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/>
              <a:t>⭐ ⭐ ⭐ ⭐ ⭐</a:t>
            </a:r>
          </a:p>
        </p:txBody>
      </p:sp>
    </p:spTree>
    <p:extLst>
      <p:ext uri="{BB962C8B-B14F-4D97-AF65-F5344CB8AC3E}">
        <p14:creationId xmlns:p14="http://schemas.microsoft.com/office/powerpoint/2010/main" val="4063170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94BA3-E86D-15BD-A9C6-600D8AF9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51E95BEF-7F03-9C2E-E800-D9DB760BB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SharePint</a:t>
            </a:r>
            <a:endParaRPr lang="en-US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1811FDE-7CEF-4750-A9AC-7741ABD6E6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/>
          <a:p>
            <a:endParaRPr lang="en-US" dirty="0"/>
          </a:p>
          <a:p>
            <a:r>
              <a:rPr lang="en-US"/>
              <a:t>Round </a:t>
            </a:r>
            <a:r>
              <a:rPr lang="en-US" dirty="0"/>
              <a:t>6 Brewing </a:t>
            </a:r>
            <a:r>
              <a:rPr lang="en-US" b="1" dirty="0"/>
              <a:t>Plus Code</a:t>
            </a:r>
            <a:r>
              <a:rPr lang="en-US" dirty="0"/>
              <a:t>:</a:t>
            </a:r>
          </a:p>
          <a:p>
            <a:r>
              <a:rPr lang="en-US" sz="2400" b="1" dirty="0"/>
              <a:t>Q244+C9 </a:t>
            </a:r>
            <a:r>
              <a:rPr lang="en-US" sz="2400" dirty="0"/>
              <a:t>Maryville, Tennessee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975FDD-ABF9-358C-6328-FACCA0837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64855-53ED-F25D-DC0E-DD1625D2D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EFCC96-E786-08B9-A05C-7608A2C8C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graphicFrame>
        <p:nvGraphicFramePr>
          <p:cNvPr id="7" name="TextBox 4">
            <a:extLst>
              <a:ext uri="{FF2B5EF4-FFF2-40B4-BE49-F238E27FC236}">
                <a16:creationId xmlns:a16="http://schemas.microsoft.com/office/drawing/2014/main" id="{C90C6505-3388-DCC7-BC53-4A6DB4F269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2084702"/>
              </p:ext>
            </p:extLst>
          </p:nvPr>
        </p:nvGraphicFramePr>
        <p:xfrm>
          <a:off x="5183188" y="987425"/>
          <a:ext cx="6172200" cy="4873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796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B4ED-D0E5-FD8B-54E8-E9C197DA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347A-3D29-ED5C-5245-1526EE08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13" y="3638815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B2B Technology Company focused on M365, process-based innovation, enterprise architecture, and fractional CTO services.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2F1E4F-59CF-6835-7CB0-216F34934A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904E9E-C9BF-1A97-9304-120E62F55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70173C4-842F-D0E1-7357-9EC6F94A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4F50814-7237-D6F6-FA2B-A14F1178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BCA08C-1C31-DA4D-C394-7221273A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30DC672E-5826-098E-48FC-77D344F0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6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E5D1-D3A6-ACEF-2F7B-ACEEDF9B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221C-0157-3559-6DCE-E0682625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21CD-D24B-D1F7-941D-F36E62324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686" y="1743035"/>
            <a:ext cx="4114800" cy="3727462"/>
          </a:xfr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AAD B2C?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CIAM?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AAD B2C 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a local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Register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Customizing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Progressive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266FD0A1-2F61-0B26-DD98-8DD3D4D8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62E58B4-02F1-A1E3-A1E5-A2186268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ECEE36E1-CF77-9D38-1AF9-8E00A893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22C54C-E9D3-F4C8-DBCA-BDBBC665D1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984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D43D0-4761-D155-2D41-1C9C37392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DB218F1-8840-F97A-734D-862361F1DB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FA24FC35-1C06-E45B-1592-8E2EDB24C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DA1A08A-D263-C96C-1D34-5CBA56F2D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32F0D138-8C26-C632-5916-606B6D1F1A5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1991CB00-F602-182A-3737-9CE9453DC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5586739"/>
          </a:xfrm>
          <a:prstGeom prst="rect">
            <a:avLst/>
          </a:prstGeom>
        </p:spPr>
      </p:pic>
      <p:sp>
        <p:nvSpPr>
          <p:cNvPr id="2" name="Text Placeholder 16">
            <a:extLst>
              <a:ext uri="{FF2B5EF4-FFF2-40B4-BE49-F238E27FC236}">
                <a16:creationId xmlns:a16="http://schemas.microsoft.com/office/drawing/2014/main" id="{A87D35BD-069A-EB65-CAF9-120E56FF705C}"/>
              </a:ext>
            </a:extLst>
          </p:cNvPr>
          <p:cNvSpPr txBox="1">
            <a:spLocks/>
          </p:cNvSpPr>
          <p:nvPr/>
        </p:nvSpPr>
        <p:spPr>
          <a:xfrm>
            <a:off x="0" y="5534467"/>
            <a:ext cx="4974203" cy="4055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 dirty="0"/>
              <a:t>source: </a:t>
            </a:r>
            <a:r>
              <a:rPr lang="en-US" sz="800" dirty="0">
                <a:hlinkClick r:id="rId5"/>
              </a:rPr>
              <a:t>azure-docs/articles/active-directory-b2c/overview.md at main · </a:t>
            </a:r>
            <a:r>
              <a:rPr lang="en-US" sz="800" dirty="0" err="1">
                <a:hlinkClick r:id="rId5"/>
              </a:rPr>
              <a:t>MicrosoftDocs</a:t>
            </a:r>
            <a:r>
              <a:rPr lang="en-US" sz="800" dirty="0">
                <a:hlinkClick r:id="rId5"/>
              </a:rPr>
              <a:t>/azure-docs · GitHub</a:t>
            </a:r>
            <a:endParaRPr lang="en-US" sz="800" dirty="0"/>
          </a:p>
          <a:p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52297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7D93-3942-6745-5693-2B768A7B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B9B6-C698-32AC-2D23-32BFA6B3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🔥Random reddit hot take…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D9DCC6-9446-6044-5612-DBFECC4627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51498" y="3502442"/>
            <a:ext cx="4974203" cy="405517"/>
          </a:xfrm>
        </p:spPr>
        <p:txBody>
          <a:bodyPr/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https://www.reddit.com/r/dotnet/comments/wptidc/azure_ad_b2c_is_the_very_worst_microsoft_service/</a:t>
            </a:r>
            <a:endParaRPr lang="en-US" sz="800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6A9E79C-64FA-2D80-D900-6543D022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51A462E-88A7-341D-CACA-F4B3C316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52C35093-9C6E-AC4A-C748-02A1A061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2632B24-C803-6B8C-B944-8BE83C916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" r="13"/>
          <a:stretch>
            <a:fillRect/>
          </a:stretch>
        </p:blipFill>
        <p:spPr/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8998FC8-434E-D6CF-F500-9DFA43D4B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5" y="1724480"/>
            <a:ext cx="8015545" cy="19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7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39E2-DA37-A6E1-8F18-24B25FF0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706B-029F-ECC2-0B37-FA117B6A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🎭💀 2B or not 2B…or AAD B2C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A4215E0-AE93-794F-419F-D0456ACE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8C636A97-4ABC-B549-BD12-4F93077B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D9B56A5-FC00-63AD-74EA-6A32B911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5900CDC4-5851-A5D6-2B6F-454AA9CD7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22B3F-DA97-D281-5399-CE73DA327364}"/>
              </a:ext>
            </a:extLst>
          </p:cNvPr>
          <p:cNvSpPr txBox="1"/>
          <p:nvPr/>
        </p:nvSpPr>
        <p:spPr>
          <a:xfrm>
            <a:off x="1518686" y="1651020"/>
            <a:ext cx="97738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AAD – now </a:t>
            </a:r>
            <a:r>
              <a:rPr lang="en-US" sz="1800" dirty="0" err="1">
                <a:latin typeface="Century Gothic" panose="020B0502020202020204" pitchFamily="34" charset="0"/>
              </a:rPr>
              <a:t>Entra</a:t>
            </a:r>
            <a:r>
              <a:rPr lang="en-US" sz="1800" dirty="0">
                <a:latin typeface="Century Gothic" panose="020B0502020202020204" pitchFamily="34" charset="0"/>
              </a:rPr>
              <a:t> – at the core, but identity is managed separately in its own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AAD B2C is still the correct name (</a:t>
            </a:r>
            <a:r>
              <a:rPr lang="en-US" dirty="0" err="1">
                <a:latin typeface="Century Gothic" panose="020B0502020202020204" pitchFamily="34" charset="0"/>
                <a:hlinkClick r:id="rId3"/>
              </a:rPr>
              <a:t>Entra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 - What names aren't changing?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entury Gothic" panose="020B0502020202020204" pitchFamily="34" charset="0"/>
              </a:rPr>
              <a:t>Entra</a:t>
            </a:r>
            <a:r>
              <a:rPr lang="en-US" sz="1800" dirty="0">
                <a:latin typeface="Century Gothic" panose="020B0502020202020204" pitchFamily="34" charset="0"/>
              </a:rPr>
              <a:t> External ID will eventually replace AAD B2C, but is still in preview</a:t>
            </a:r>
            <a:endParaRPr lang="en-US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Microsoft </a:t>
            </a:r>
            <a:r>
              <a:rPr lang="en-US" dirty="0" err="1">
                <a:latin typeface="Century Gothic" panose="020B0502020202020204" pitchFamily="34" charset="0"/>
                <a:hlinkClick r:id="rId4"/>
              </a:rPr>
              <a:t>Entra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 ID Dev Center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White label authentication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AWS Cognito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Auth0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Okta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Login.gov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84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47B1-260C-4C96-2697-13F31731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35DC-E1C7-2C5D-36F1-019F04BA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CIAM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F1E8C21F-EAF9-02D8-614A-C535CEEB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EFEE450B-E918-A593-6735-3BE7EDFA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31BDDE3-3AE8-6A65-3238-FFE2383D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CF7307D-7152-A591-E276-532B9877D0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896D7-49F3-DEDC-1949-D3EC313B9003}"/>
              </a:ext>
            </a:extLst>
          </p:cNvPr>
          <p:cNvSpPr txBox="1"/>
          <p:nvPr/>
        </p:nvSpPr>
        <p:spPr>
          <a:xfrm>
            <a:off x="1518686" y="1651020"/>
            <a:ext cx="1021625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Identity and Access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Bridges the gap between internal directories and customer 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SUSI (sign up/sign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Self-service password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Consistency across application integration, tenant management, operations, and directory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IdPs: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OAuth (1.0/2.0)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OIDC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43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C0FE-DAF0-5E9E-DFFC-8224C37D4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8808-74A6-60E1-CD7A-94A74ACA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4023996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Let’s Explore the AAD B2C Tenant and create a local user</a:t>
            </a: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87D97BB9-37B8-327D-E6B1-274C2B23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91C64ED1-82AC-1EAC-59B9-3FDD95A7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23C9C6CF-44EF-69C4-8DF9-BA533DAE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AA5674-9129-57B2-8125-3305C1964E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162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IaaS </a:t>
            </a:r>
            <a:r>
              <a:rPr lang="en-US" sz="2400" dirty="0">
                <a:latin typeface="Century Gothic" panose="020B0502020202020204" pitchFamily="34" charset="0"/>
              </a:rPr>
              <a:t>(not that IaaS)</a:t>
            </a:r>
          </a:p>
        </p:txBody>
      </p:sp>
      <p:pic>
        <p:nvPicPr>
          <p:cNvPr id="149" name="Picture Placeholder 148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9192" r="2" b="19194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Register app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Flows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Customizing UI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Policies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Progressive Profiles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Props1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{AB4AE489-45D2-494C-9511-96828F453E3B}tf66722518_win32</Template>
  <TotalTime>5371</TotalTime>
  <Words>774</Words>
  <Application>Microsoft Office PowerPoint</Application>
  <PresentationFormat>Widescreen</PresentationFormat>
  <Paragraphs>176</Paragraphs>
  <Slides>19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Bodoni MT</vt:lpstr>
      <vt:lpstr>Calibri</vt:lpstr>
      <vt:lpstr>Century Gothic</vt:lpstr>
      <vt:lpstr>Source Sans Pro Light</vt:lpstr>
      <vt:lpstr>Times New Roman</vt:lpstr>
      <vt:lpstr>Custom</vt:lpstr>
      <vt:lpstr>Knoxville M365 Community Day   Simplify Customer Identity &amp; Access Management (CIAM) with Azure AD B2C</vt:lpstr>
      <vt:lpstr>B2B Technology Company focused on M365, process-based innovation, enterprise architecture, and fractional CTO services.</vt:lpstr>
      <vt:lpstr>Agenda</vt:lpstr>
      <vt:lpstr>PowerPoint Presentation</vt:lpstr>
      <vt:lpstr>🔥Random reddit hot take…</vt:lpstr>
      <vt:lpstr>🎭💀 2B or not 2B…or AAD B2C </vt:lpstr>
      <vt:lpstr>CIAM</vt:lpstr>
      <vt:lpstr>Let’s Explore the AAD B2C Tenant and create a local user </vt:lpstr>
      <vt:lpstr>IaaS (not that IaaS)</vt:lpstr>
      <vt:lpstr>Register an application  (similar to registering an app in Entra)   </vt:lpstr>
      <vt:lpstr>User Flows </vt:lpstr>
      <vt:lpstr>SSO  </vt:lpstr>
      <vt:lpstr>Customizing the UI  </vt:lpstr>
      <vt:lpstr>Custom Policies  </vt:lpstr>
      <vt:lpstr>Custom Policies (cont.)  </vt:lpstr>
      <vt:lpstr>Thank you for attending!  Please reach out with any questions!</vt:lpstr>
      <vt:lpstr>PowerPoint Presentation</vt:lpstr>
      <vt:lpstr>PowerPoint Presentation</vt:lpstr>
      <vt:lpstr>SharePint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 Customer Identity Access Management (CIAM) with Azure AD B2C</dc:title>
  <dc:creator>Davis G. Trent</dc:creator>
  <cp:lastModifiedBy>Davis G. Trent</cp:lastModifiedBy>
  <cp:revision>1</cp:revision>
  <dcterms:created xsi:type="dcterms:W3CDTF">2024-02-20T16:25:44Z</dcterms:created>
  <dcterms:modified xsi:type="dcterms:W3CDTF">2024-02-29T16:34:48Z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